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Override1.xml" ContentType="application/vnd.openxmlformats-officedocument.themeOverr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0" r:id="rId5"/>
    <p:sldMasterId id="2147483961" r:id="rId6"/>
    <p:sldMasterId id="2147483969" r:id="rId7"/>
    <p:sldMasterId id="2147483648" r:id="rId8"/>
  </p:sldMasterIdLst>
  <p:notesMasterIdLst>
    <p:notesMasterId r:id="rId35"/>
  </p:notesMasterIdLst>
  <p:sldIdLst>
    <p:sldId id="256" r:id="rId9"/>
    <p:sldId id="1280" r:id="rId10"/>
    <p:sldId id="1591" r:id="rId11"/>
    <p:sldId id="259" r:id="rId12"/>
    <p:sldId id="331" r:id="rId13"/>
    <p:sldId id="604" r:id="rId14"/>
    <p:sldId id="605" r:id="rId15"/>
    <p:sldId id="422" r:id="rId16"/>
    <p:sldId id="626" r:id="rId17"/>
    <p:sldId id="362" r:id="rId18"/>
    <p:sldId id="617" r:id="rId19"/>
    <p:sldId id="280" r:id="rId20"/>
    <p:sldId id="369" r:id="rId21"/>
    <p:sldId id="599" r:id="rId22"/>
    <p:sldId id="301" r:id="rId23"/>
    <p:sldId id="602" r:id="rId24"/>
    <p:sldId id="600" r:id="rId25"/>
    <p:sldId id="581" r:id="rId26"/>
    <p:sldId id="358" r:id="rId27"/>
    <p:sldId id="1592" r:id="rId28"/>
    <p:sldId id="637" r:id="rId29"/>
    <p:sldId id="629" r:id="rId30"/>
    <p:sldId id="614" r:id="rId31"/>
    <p:sldId id="1594" r:id="rId32"/>
    <p:sldId id="1593" r:id="rId33"/>
    <p:sldId id="1595" r:id="rId34"/>
  </p:sldIdLst>
  <p:sldSz cx="12192000" cy="6858000"/>
  <p:notesSz cx="6797675" cy="9926638"/>
  <p:defaultTex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28C"/>
    <a:srgbClr val="585858"/>
    <a:srgbClr val="C8E2E8"/>
    <a:srgbClr val="82CB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F8A27C-CE5D-E478-0928-48201279646A}" v="16" dt="2026-04-21T19:21:05.0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1" d="100"/>
          <a:sy n="51" d="100"/>
        </p:scale>
        <p:origin x="48" y="45"/>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ableStyles" Target="tableStyles.xml"/><Relationship Id="rId21" Type="http://schemas.openxmlformats.org/officeDocument/2006/relationships/slide" Target="slides/slide13.xml"/><Relationship Id="rId34" Type="http://schemas.openxmlformats.org/officeDocument/2006/relationships/slide" Target="slides/slide26.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notesMaster" Target="notesMasters/notesMaster1.xml"/><Relationship Id="rId8" Type="http://schemas.openxmlformats.org/officeDocument/2006/relationships/slideMaster" Target="slideMasters/slideMaster4.xml"/><Relationship Id="rId3" Type="http://schemas.openxmlformats.org/officeDocument/2006/relationships/customXml" Target="../customXml/item3.xml"/></Relationships>
</file>

<file path=ppt/diagrams/_rels/data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svg"/><Relationship Id="rId1" Type="http://schemas.openxmlformats.org/officeDocument/2006/relationships/image" Target="../media/image18.svg"/><Relationship Id="rId4" Type="http://schemas.openxmlformats.org/officeDocument/2006/relationships/image" Target="../media/image21.svg"/></Relationships>
</file>

<file path=ppt/diagrams/_rels/data3.xml.rels><?xml version="1.0" encoding="UTF-8" standalone="yes"?>
<Relationships xmlns="http://schemas.openxmlformats.org/package/2006/relationships"><Relationship Id="rId2" Type="http://schemas.openxmlformats.org/officeDocument/2006/relationships/image" Target="../media/image23.svg"/><Relationship Id="rId1" Type="http://schemas.openxmlformats.org/officeDocument/2006/relationships/image" Target="../media/image22.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svg"/><Relationship Id="rId1" Type="http://schemas.openxmlformats.org/officeDocument/2006/relationships/image" Target="../media/image18.svg"/><Relationship Id="rId4" Type="http://schemas.openxmlformats.org/officeDocument/2006/relationships/image" Target="../media/image21.svg"/></Relationships>
</file>

<file path=ppt/diagrams/_rels/drawing3.xml.rels><?xml version="1.0" encoding="UTF-8" standalone="yes"?>
<Relationships xmlns="http://schemas.openxmlformats.org/package/2006/relationships"><Relationship Id="rId2" Type="http://schemas.openxmlformats.org/officeDocument/2006/relationships/image" Target="../media/image23.svg"/><Relationship Id="rId1"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1B1ED3-E32C-404A-ADE9-FCCDF127D983}"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189C942E-7C3C-4B30-A3AF-8BB6F3966410}">
      <dgm:prSet/>
      <dgm:spPr/>
      <dgm:t>
        <a:bodyPr/>
        <a:lstStyle/>
        <a:p>
          <a:r>
            <a:rPr lang="en-US"/>
            <a:t>Cardinality and counting</a:t>
          </a:r>
        </a:p>
      </dgm:t>
    </dgm:pt>
    <dgm:pt modelId="{A205D856-19AC-4AD7-A8F3-0DC9E893ADDF}" type="parTrans" cxnId="{4A17481B-1500-4656-8DFE-3BBF0F0E215E}">
      <dgm:prSet/>
      <dgm:spPr/>
      <dgm:t>
        <a:bodyPr/>
        <a:lstStyle/>
        <a:p>
          <a:endParaRPr lang="en-US"/>
        </a:p>
      </dgm:t>
    </dgm:pt>
    <dgm:pt modelId="{92A364B8-7B9E-42B0-AC53-EC148F9FA6DA}" type="sibTrans" cxnId="{4A17481B-1500-4656-8DFE-3BBF0F0E215E}">
      <dgm:prSet/>
      <dgm:spPr/>
      <dgm:t>
        <a:bodyPr/>
        <a:lstStyle/>
        <a:p>
          <a:endParaRPr lang="en-US"/>
        </a:p>
      </dgm:t>
    </dgm:pt>
    <dgm:pt modelId="{D0DE9D88-B7AF-4397-AC0C-9E00C59107F1}">
      <dgm:prSet/>
      <dgm:spPr/>
      <dgm:t>
        <a:bodyPr/>
        <a:lstStyle/>
        <a:p>
          <a:r>
            <a:rPr lang="en-US"/>
            <a:t>Composition </a:t>
          </a:r>
        </a:p>
      </dgm:t>
    </dgm:pt>
    <dgm:pt modelId="{509B11BB-F6F7-4067-8FA3-31C215C29025}" type="parTrans" cxnId="{FC18198E-E385-4CF9-A46A-8D2904F6A8A7}">
      <dgm:prSet/>
      <dgm:spPr/>
      <dgm:t>
        <a:bodyPr/>
        <a:lstStyle/>
        <a:p>
          <a:endParaRPr lang="en-US"/>
        </a:p>
      </dgm:t>
    </dgm:pt>
    <dgm:pt modelId="{5DBD9FA1-724B-499D-83F2-FDAEBEB58BAE}" type="sibTrans" cxnId="{FC18198E-E385-4CF9-A46A-8D2904F6A8A7}">
      <dgm:prSet/>
      <dgm:spPr/>
      <dgm:t>
        <a:bodyPr/>
        <a:lstStyle/>
        <a:p>
          <a:endParaRPr lang="en-US"/>
        </a:p>
      </dgm:t>
    </dgm:pt>
    <dgm:pt modelId="{69B9FD39-CFFB-40BE-92C7-1BA703E921B0}">
      <dgm:prSet/>
      <dgm:spPr/>
      <dgm:t>
        <a:bodyPr/>
        <a:lstStyle/>
        <a:p>
          <a:r>
            <a:rPr lang="en-US"/>
            <a:t>Comparision</a:t>
          </a:r>
        </a:p>
      </dgm:t>
    </dgm:pt>
    <dgm:pt modelId="{BCFC90F2-F5E2-42BD-B6A6-C69B81BE7AB1}" type="parTrans" cxnId="{39923D23-BC2A-424F-AC51-D17D88E1A829}">
      <dgm:prSet/>
      <dgm:spPr/>
      <dgm:t>
        <a:bodyPr/>
        <a:lstStyle/>
        <a:p>
          <a:endParaRPr lang="en-US"/>
        </a:p>
      </dgm:t>
    </dgm:pt>
    <dgm:pt modelId="{39A00FA8-4C63-4743-A0C3-2E40DE7946D7}" type="sibTrans" cxnId="{39923D23-BC2A-424F-AC51-D17D88E1A829}">
      <dgm:prSet/>
      <dgm:spPr/>
      <dgm:t>
        <a:bodyPr/>
        <a:lstStyle/>
        <a:p>
          <a:endParaRPr lang="en-US"/>
        </a:p>
      </dgm:t>
    </dgm:pt>
    <dgm:pt modelId="{F2847715-08A7-4780-9AE5-86836E4EFF9C}">
      <dgm:prSet/>
      <dgm:spPr/>
      <dgm:t>
        <a:bodyPr/>
        <a:lstStyle/>
        <a:p>
          <a:r>
            <a:rPr lang="en-US"/>
            <a:t>Shape and Space</a:t>
          </a:r>
        </a:p>
      </dgm:t>
    </dgm:pt>
    <dgm:pt modelId="{FCD7F7FD-8DFE-42F6-B619-4050F8712654}" type="parTrans" cxnId="{350858CA-2F99-485F-BC69-0C62EFC5D3B8}">
      <dgm:prSet/>
      <dgm:spPr/>
      <dgm:t>
        <a:bodyPr/>
        <a:lstStyle/>
        <a:p>
          <a:endParaRPr lang="en-US"/>
        </a:p>
      </dgm:t>
    </dgm:pt>
    <dgm:pt modelId="{E2234643-7B41-4B42-A363-CAC4E6AD1E3A}" type="sibTrans" cxnId="{350858CA-2F99-485F-BC69-0C62EFC5D3B8}">
      <dgm:prSet/>
      <dgm:spPr/>
      <dgm:t>
        <a:bodyPr/>
        <a:lstStyle/>
        <a:p>
          <a:endParaRPr lang="en-US"/>
        </a:p>
      </dgm:t>
    </dgm:pt>
    <dgm:pt modelId="{ABBAFDB3-A847-417A-A792-1923B7085342}">
      <dgm:prSet/>
      <dgm:spPr/>
      <dgm:t>
        <a:bodyPr/>
        <a:lstStyle/>
        <a:p>
          <a:r>
            <a:rPr lang="en-US"/>
            <a:t>Measures</a:t>
          </a:r>
        </a:p>
      </dgm:t>
    </dgm:pt>
    <dgm:pt modelId="{E98C17EF-93B1-4C11-842A-3267130AE4AE}" type="parTrans" cxnId="{B70EA23D-7E65-4AFB-A061-59297281A997}">
      <dgm:prSet/>
      <dgm:spPr/>
      <dgm:t>
        <a:bodyPr/>
        <a:lstStyle/>
        <a:p>
          <a:endParaRPr lang="en-US"/>
        </a:p>
      </dgm:t>
    </dgm:pt>
    <dgm:pt modelId="{2AEEEE53-C0F3-4AB9-A326-CBF986390265}" type="sibTrans" cxnId="{B70EA23D-7E65-4AFB-A061-59297281A997}">
      <dgm:prSet/>
      <dgm:spPr/>
      <dgm:t>
        <a:bodyPr/>
        <a:lstStyle/>
        <a:p>
          <a:endParaRPr lang="en-US"/>
        </a:p>
      </dgm:t>
    </dgm:pt>
    <dgm:pt modelId="{84526D41-A53E-474A-A675-486F780A38AC}">
      <dgm:prSet/>
      <dgm:spPr/>
      <dgm:t>
        <a:bodyPr/>
        <a:lstStyle/>
        <a:p>
          <a:r>
            <a:rPr lang="en-US"/>
            <a:t>Pattern </a:t>
          </a:r>
        </a:p>
      </dgm:t>
    </dgm:pt>
    <dgm:pt modelId="{5100DF9E-8455-4EF6-B826-F5806F18F8C9}" type="parTrans" cxnId="{34B075B2-80F0-4388-91C1-BD24E38BB37F}">
      <dgm:prSet/>
      <dgm:spPr/>
      <dgm:t>
        <a:bodyPr/>
        <a:lstStyle/>
        <a:p>
          <a:endParaRPr lang="en-US"/>
        </a:p>
      </dgm:t>
    </dgm:pt>
    <dgm:pt modelId="{182AFA3D-69BF-422D-9695-FDCE82E41683}" type="sibTrans" cxnId="{34B075B2-80F0-4388-91C1-BD24E38BB37F}">
      <dgm:prSet/>
      <dgm:spPr/>
      <dgm:t>
        <a:bodyPr/>
        <a:lstStyle/>
        <a:p>
          <a:endParaRPr lang="en-US"/>
        </a:p>
      </dgm:t>
    </dgm:pt>
    <dgm:pt modelId="{FCFBD994-B890-0444-AC16-607D9AF635CD}" type="pres">
      <dgm:prSet presAssocID="{611B1ED3-E32C-404A-ADE9-FCCDF127D983}" presName="linear" presStyleCnt="0">
        <dgm:presLayoutVars>
          <dgm:animLvl val="lvl"/>
          <dgm:resizeHandles val="exact"/>
        </dgm:presLayoutVars>
      </dgm:prSet>
      <dgm:spPr/>
    </dgm:pt>
    <dgm:pt modelId="{163BDAB8-4BDD-F749-85CD-39B29AD95EEB}" type="pres">
      <dgm:prSet presAssocID="{189C942E-7C3C-4B30-A3AF-8BB6F3966410}" presName="parentText" presStyleLbl="node1" presStyleIdx="0" presStyleCnt="6">
        <dgm:presLayoutVars>
          <dgm:chMax val="0"/>
          <dgm:bulletEnabled val="1"/>
        </dgm:presLayoutVars>
      </dgm:prSet>
      <dgm:spPr/>
    </dgm:pt>
    <dgm:pt modelId="{251599CD-6AD7-ED47-AEA6-5582EF45B5FB}" type="pres">
      <dgm:prSet presAssocID="{92A364B8-7B9E-42B0-AC53-EC148F9FA6DA}" presName="spacer" presStyleCnt="0"/>
      <dgm:spPr/>
    </dgm:pt>
    <dgm:pt modelId="{3CDBB767-4122-824C-93D7-346DB62E71CF}" type="pres">
      <dgm:prSet presAssocID="{D0DE9D88-B7AF-4397-AC0C-9E00C59107F1}" presName="parentText" presStyleLbl="node1" presStyleIdx="1" presStyleCnt="6">
        <dgm:presLayoutVars>
          <dgm:chMax val="0"/>
          <dgm:bulletEnabled val="1"/>
        </dgm:presLayoutVars>
      </dgm:prSet>
      <dgm:spPr/>
    </dgm:pt>
    <dgm:pt modelId="{104E45A1-EC72-6C46-AF4C-FDCB0EF01995}" type="pres">
      <dgm:prSet presAssocID="{5DBD9FA1-724B-499D-83F2-FDAEBEB58BAE}" presName="spacer" presStyleCnt="0"/>
      <dgm:spPr/>
    </dgm:pt>
    <dgm:pt modelId="{B7E1D6E7-5669-9F4C-9DB6-4069A0A85C36}" type="pres">
      <dgm:prSet presAssocID="{69B9FD39-CFFB-40BE-92C7-1BA703E921B0}" presName="parentText" presStyleLbl="node1" presStyleIdx="2" presStyleCnt="6">
        <dgm:presLayoutVars>
          <dgm:chMax val="0"/>
          <dgm:bulletEnabled val="1"/>
        </dgm:presLayoutVars>
      </dgm:prSet>
      <dgm:spPr/>
    </dgm:pt>
    <dgm:pt modelId="{FFF311E0-57C2-C044-BA7E-B27E2D17D976}" type="pres">
      <dgm:prSet presAssocID="{39A00FA8-4C63-4743-A0C3-2E40DE7946D7}" presName="spacer" presStyleCnt="0"/>
      <dgm:spPr/>
    </dgm:pt>
    <dgm:pt modelId="{3CC40348-5191-664D-B8DE-F3FA922CAAB4}" type="pres">
      <dgm:prSet presAssocID="{F2847715-08A7-4780-9AE5-86836E4EFF9C}" presName="parentText" presStyleLbl="node1" presStyleIdx="3" presStyleCnt="6">
        <dgm:presLayoutVars>
          <dgm:chMax val="0"/>
          <dgm:bulletEnabled val="1"/>
        </dgm:presLayoutVars>
      </dgm:prSet>
      <dgm:spPr/>
    </dgm:pt>
    <dgm:pt modelId="{DE659405-F760-FE46-B455-798C4FE45996}" type="pres">
      <dgm:prSet presAssocID="{E2234643-7B41-4B42-A363-CAC4E6AD1E3A}" presName="spacer" presStyleCnt="0"/>
      <dgm:spPr/>
    </dgm:pt>
    <dgm:pt modelId="{940AA5CA-822C-DC43-B961-DA402FC64278}" type="pres">
      <dgm:prSet presAssocID="{ABBAFDB3-A847-417A-A792-1923B7085342}" presName="parentText" presStyleLbl="node1" presStyleIdx="4" presStyleCnt="6">
        <dgm:presLayoutVars>
          <dgm:chMax val="0"/>
          <dgm:bulletEnabled val="1"/>
        </dgm:presLayoutVars>
      </dgm:prSet>
      <dgm:spPr/>
    </dgm:pt>
    <dgm:pt modelId="{9B7CB98E-904B-784D-B737-167976EBDB15}" type="pres">
      <dgm:prSet presAssocID="{2AEEEE53-C0F3-4AB9-A326-CBF986390265}" presName="spacer" presStyleCnt="0"/>
      <dgm:spPr/>
    </dgm:pt>
    <dgm:pt modelId="{47385106-9E60-CE4C-A023-8464F529AA1D}" type="pres">
      <dgm:prSet presAssocID="{84526D41-A53E-474A-A675-486F780A38AC}" presName="parentText" presStyleLbl="node1" presStyleIdx="5" presStyleCnt="6">
        <dgm:presLayoutVars>
          <dgm:chMax val="0"/>
          <dgm:bulletEnabled val="1"/>
        </dgm:presLayoutVars>
      </dgm:prSet>
      <dgm:spPr/>
    </dgm:pt>
  </dgm:ptLst>
  <dgm:cxnLst>
    <dgm:cxn modelId="{21985600-84C2-9246-B313-84C5EB7C5893}" type="presOf" srcId="{D0DE9D88-B7AF-4397-AC0C-9E00C59107F1}" destId="{3CDBB767-4122-824C-93D7-346DB62E71CF}" srcOrd="0" destOrd="0" presId="urn:microsoft.com/office/officeart/2005/8/layout/vList2"/>
    <dgm:cxn modelId="{4A17481B-1500-4656-8DFE-3BBF0F0E215E}" srcId="{611B1ED3-E32C-404A-ADE9-FCCDF127D983}" destId="{189C942E-7C3C-4B30-A3AF-8BB6F3966410}" srcOrd="0" destOrd="0" parTransId="{A205D856-19AC-4AD7-A8F3-0DC9E893ADDF}" sibTransId="{92A364B8-7B9E-42B0-AC53-EC148F9FA6DA}"/>
    <dgm:cxn modelId="{39923D23-BC2A-424F-AC51-D17D88E1A829}" srcId="{611B1ED3-E32C-404A-ADE9-FCCDF127D983}" destId="{69B9FD39-CFFB-40BE-92C7-1BA703E921B0}" srcOrd="2" destOrd="0" parTransId="{BCFC90F2-F5E2-42BD-B6A6-C69B81BE7AB1}" sibTransId="{39A00FA8-4C63-4743-A0C3-2E40DE7946D7}"/>
    <dgm:cxn modelId="{B70EA23D-7E65-4AFB-A061-59297281A997}" srcId="{611B1ED3-E32C-404A-ADE9-FCCDF127D983}" destId="{ABBAFDB3-A847-417A-A792-1923B7085342}" srcOrd="4" destOrd="0" parTransId="{E98C17EF-93B1-4C11-842A-3267130AE4AE}" sibTransId="{2AEEEE53-C0F3-4AB9-A326-CBF986390265}"/>
    <dgm:cxn modelId="{E1056658-EF7B-F648-86BB-57897DA2CB0B}" type="presOf" srcId="{69B9FD39-CFFB-40BE-92C7-1BA703E921B0}" destId="{B7E1D6E7-5669-9F4C-9DB6-4069A0A85C36}" srcOrd="0" destOrd="0" presId="urn:microsoft.com/office/officeart/2005/8/layout/vList2"/>
    <dgm:cxn modelId="{B4C71E5A-EF83-D641-B617-24EC082A7E9A}" type="presOf" srcId="{189C942E-7C3C-4B30-A3AF-8BB6F3966410}" destId="{163BDAB8-4BDD-F749-85CD-39B29AD95EEB}" srcOrd="0" destOrd="0" presId="urn:microsoft.com/office/officeart/2005/8/layout/vList2"/>
    <dgm:cxn modelId="{FC18198E-E385-4CF9-A46A-8D2904F6A8A7}" srcId="{611B1ED3-E32C-404A-ADE9-FCCDF127D983}" destId="{D0DE9D88-B7AF-4397-AC0C-9E00C59107F1}" srcOrd="1" destOrd="0" parTransId="{509B11BB-F6F7-4067-8FA3-31C215C29025}" sibTransId="{5DBD9FA1-724B-499D-83F2-FDAEBEB58BAE}"/>
    <dgm:cxn modelId="{0E07B59A-EAAA-B744-9E64-7342591B7ACB}" type="presOf" srcId="{F2847715-08A7-4780-9AE5-86836E4EFF9C}" destId="{3CC40348-5191-664D-B8DE-F3FA922CAAB4}" srcOrd="0" destOrd="0" presId="urn:microsoft.com/office/officeart/2005/8/layout/vList2"/>
    <dgm:cxn modelId="{34B075B2-80F0-4388-91C1-BD24E38BB37F}" srcId="{611B1ED3-E32C-404A-ADE9-FCCDF127D983}" destId="{84526D41-A53E-474A-A675-486F780A38AC}" srcOrd="5" destOrd="0" parTransId="{5100DF9E-8455-4EF6-B826-F5806F18F8C9}" sibTransId="{182AFA3D-69BF-422D-9695-FDCE82E41683}"/>
    <dgm:cxn modelId="{4D14F1B5-54FF-3E4C-842E-57044E4E086B}" type="presOf" srcId="{84526D41-A53E-474A-A675-486F780A38AC}" destId="{47385106-9E60-CE4C-A023-8464F529AA1D}" srcOrd="0" destOrd="0" presId="urn:microsoft.com/office/officeart/2005/8/layout/vList2"/>
    <dgm:cxn modelId="{DC8602C2-9C4E-B94A-8A4F-0DC4DFCD695B}" type="presOf" srcId="{ABBAFDB3-A847-417A-A792-1923B7085342}" destId="{940AA5CA-822C-DC43-B961-DA402FC64278}" srcOrd="0" destOrd="0" presId="urn:microsoft.com/office/officeart/2005/8/layout/vList2"/>
    <dgm:cxn modelId="{350858CA-2F99-485F-BC69-0C62EFC5D3B8}" srcId="{611B1ED3-E32C-404A-ADE9-FCCDF127D983}" destId="{F2847715-08A7-4780-9AE5-86836E4EFF9C}" srcOrd="3" destOrd="0" parTransId="{FCD7F7FD-8DFE-42F6-B619-4050F8712654}" sibTransId="{E2234643-7B41-4B42-A363-CAC4E6AD1E3A}"/>
    <dgm:cxn modelId="{82F049F0-D026-FD4D-81D3-3727C5F27F83}" type="presOf" srcId="{611B1ED3-E32C-404A-ADE9-FCCDF127D983}" destId="{FCFBD994-B890-0444-AC16-607D9AF635CD}" srcOrd="0" destOrd="0" presId="urn:microsoft.com/office/officeart/2005/8/layout/vList2"/>
    <dgm:cxn modelId="{4F142484-CF08-994B-8E10-6E5370DE6DB5}" type="presParOf" srcId="{FCFBD994-B890-0444-AC16-607D9AF635CD}" destId="{163BDAB8-4BDD-F749-85CD-39B29AD95EEB}" srcOrd="0" destOrd="0" presId="urn:microsoft.com/office/officeart/2005/8/layout/vList2"/>
    <dgm:cxn modelId="{BDA30B7E-35A8-034E-AF2B-1DA0B27EE209}" type="presParOf" srcId="{FCFBD994-B890-0444-AC16-607D9AF635CD}" destId="{251599CD-6AD7-ED47-AEA6-5582EF45B5FB}" srcOrd="1" destOrd="0" presId="urn:microsoft.com/office/officeart/2005/8/layout/vList2"/>
    <dgm:cxn modelId="{9B124BE5-C794-CF4C-9A5F-1B9B67710B49}" type="presParOf" srcId="{FCFBD994-B890-0444-AC16-607D9AF635CD}" destId="{3CDBB767-4122-824C-93D7-346DB62E71CF}" srcOrd="2" destOrd="0" presId="urn:microsoft.com/office/officeart/2005/8/layout/vList2"/>
    <dgm:cxn modelId="{920BA620-C40B-964C-AADD-8FBD76BF21BF}" type="presParOf" srcId="{FCFBD994-B890-0444-AC16-607D9AF635CD}" destId="{104E45A1-EC72-6C46-AF4C-FDCB0EF01995}" srcOrd="3" destOrd="0" presId="urn:microsoft.com/office/officeart/2005/8/layout/vList2"/>
    <dgm:cxn modelId="{AFF6E21A-6A00-FB4A-AD4A-5B020E926253}" type="presParOf" srcId="{FCFBD994-B890-0444-AC16-607D9AF635CD}" destId="{B7E1D6E7-5669-9F4C-9DB6-4069A0A85C36}" srcOrd="4" destOrd="0" presId="urn:microsoft.com/office/officeart/2005/8/layout/vList2"/>
    <dgm:cxn modelId="{4436CE18-43BA-0747-9C93-1E6528BD4AE2}" type="presParOf" srcId="{FCFBD994-B890-0444-AC16-607D9AF635CD}" destId="{FFF311E0-57C2-C044-BA7E-B27E2D17D976}" srcOrd="5" destOrd="0" presId="urn:microsoft.com/office/officeart/2005/8/layout/vList2"/>
    <dgm:cxn modelId="{8CD89DEE-2361-F342-A41A-9AC527500246}" type="presParOf" srcId="{FCFBD994-B890-0444-AC16-607D9AF635CD}" destId="{3CC40348-5191-664D-B8DE-F3FA922CAAB4}" srcOrd="6" destOrd="0" presId="urn:microsoft.com/office/officeart/2005/8/layout/vList2"/>
    <dgm:cxn modelId="{D2B0357B-9B3A-1B43-8CC7-D6EDFAE6FCAC}" type="presParOf" srcId="{FCFBD994-B890-0444-AC16-607D9AF635CD}" destId="{DE659405-F760-FE46-B455-798C4FE45996}" srcOrd="7" destOrd="0" presId="urn:microsoft.com/office/officeart/2005/8/layout/vList2"/>
    <dgm:cxn modelId="{CA3DA832-5754-AE42-8889-4B1EFF0BCA5B}" type="presParOf" srcId="{FCFBD994-B890-0444-AC16-607D9AF635CD}" destId="{940AA5CA-822C-DC43-B961-DA402FC64278}" srcOrd="8" destOrd="0" presId="urn:microsoft.com/office/officeart/2005/8/layout/vList2"/>
    <dgm:cxn modelId="{549FBF6B-1662-2043-AC4A-F9491EB1DEBC}" type="presParOf" srcId="{FCFBD994-B890-0444-AC16-607D9AF635CD}" destId="{9B7CB98E-904B-784D-B737-167976EBDB15}" srcOrd="9" destOrd="0" presId="urn:microsoft.com/office/officeart/2005/8/layout/vList2"/>
    <dgm:cxn modelId="{2E8DCEBF-8C25-584F-A7B0-763C4D7ED38C}" type="presParOf" srcId="{FCFBD994-B890-0444-AC16-607D9AF635CD}" destId="{47385106-9E60-CE4C-A023-8464F529AA1D}"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4296FE-A387-455F-BF3B-2C6B505925A6}"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C26FAC2C-D106-4823-96FB-50DFD6326985}">
      <dgm:prSet/>
      <dgm:spPr/>
      <dgm:t>
        <a:bodyPr/>
        <a:lstStyle/>
        <a:p>
          <a:r>
            <a:rPr lang="en-US"/>
            <a:t>Knowing which numbers are worth more and less than each other</a:t>
          </a:r>
        </a:p>
      </dgm:t>
    </dgm:pt>
    <dgm:pt modelId="{AEA64F33-826E-4C78-B6E6-151948683953}" type="parTrans" cxnId="{E4DF34FC-4036-494C-B98A-2A93166F6C86}">
      <dgm:prSet/>
      <dgm:spPr/>
      <dgm:t>
        <a:bodyPr/>
        <a:lstStyle/>
        <a:p>
          <a:endParaRPr lang="en-US"/>
        </a:p>
      </dgm:t>
    </dgm:pt>
    <dgm:pt modelId="{D9E61EA5-0DE0-4862-A82A-09E049941CFE}" type="sibTrans" cxnId="{E4DF34FC-4036-494C-B98A-2A93166F6C86}">
      <dgm:prSet/>
      <dgm:spPr/>
      <dgm:t>
        <a:bodyPr/>
        <a:lstStyle/>
        <a:p>
          <a:endParaRPr lang="en-US"/>
        </a:p>
      </dgm:t>
    </dgm:pt>
    <dgm:pt modelId="{375C6AC6-34EC-4330-88CA-60697A0DCC3F}">
      <dgm:prSet/>
      <dgm:spPr/>
      <dgm:t>
        <a:bodyPr/>
        <a:lstStyle/>
        <a:p>
          <a:r>
            <a:rPr lang="en-US"/>
            <a:t>Relies on good understanding of cardinal value and also knowing that the later counting numbers are worth more</a:t>
          </a:r>
        </a:p>
      </dgm:t>
    </dgm:pt>
    <dgm:pt modelId="{FBA2E2B4-DF86-41F8-AD93-BF5CD8AC7E0B}" type="parTrans" cxnId="{99327C73-DAD1-42E2-B737-1F40E09DC60D}">
      <dgm:prSet/>
      <dgm:spPr/>
      <dgm:t>
        <a:bodyPr/>
        <a:lstStyle/>
        <a:p>
          <a:endParaRPr lang="en-US"/>
        </a:p>
      </dgm:t>
    </dgm:pt>
    <dgm:pt modelId="{CEA2D9FE-FE36-4C9D-8B76-99B7C215185C}" type="sibTrans" cxnId="{99327C73-DAD1-42E2-B737-1F40E09DC60D}">
      <dgm:prSet/>
      <dgm:spPr/>
      <dgm:t>
        <a:bodyPr/>
        <a:lstStyle/>
        <a:p>
          <a:endParaRPr lang="en-US"/>
        </a:p>
      </dgm:t>
    </dgm:pt>
    <dgm:pt modelId="{F0AAE1E8-35CD-434F-B983-639ECFCAE30A}">
      <dgm:prSet/>
      <dgm:spPr/>
      <dgm:t>
        <a:bodyPr/>
        <a:lstStyle/>
        <a:p>
          <a:r>
            <a:rPr lang="en-US"/>
            <a:t>Underpins the mental numberline</a:t>
          </a:r>
        </a:p>
      </dgm:t>
    </dgm:pt>
    <dgm:pt modelId="{4438B6FE-004A-4712-814D-7854CC109816}" type="parTrans" cxnId="{3DDDEEE2-1A19-4EA0-B201-C9023A8F75D3}">
      <dgm:prSet/>
      <dgm:spPr/>
      <dgm:t>
        <a:bodyPr/>
        <a:lstStyle/>
        <a:p>
          <a:endParaRPr lang="en-US"/>
        </a:p>
      </dgm:t>
    </dgm:pt>
    <dgm:pt modelId="{2FCCDF08-940C-4117-868B-BE4FB4BD269C}" type="sibTrans" cxnId="{3DDDEEE2-1A19-4EA0-B201-C9023A8F75D3}">
      <dgm:prSet/>
      <dgm:spPr/>
      <dgm:t>
        <a:bodyPr/>
        <a:lstStyle/>
        <a:p>
          <a:endParaRPr lang="en-US"/>
        </a:p>
      </dgm:t>
    </dgm:pt>
    <dgm:pt modelId="{7AF3FFDA-82F3-4442-A0F0-5D24A843A5CB}">
      <dgm:prSet/>
      <dgm:spPr/>
      <dgm:t>
        <a:bodyPr/>
        <a:lstStyle/>
        <a:p>
          <a:r>
            <a:rPr lang="en-US"/>
            <a:t>Relative value of numbers</a:t>
          </a:r>
        </a:p>
      </dgm:t>
    </dgm:pt>
    <dgm:pt modelId="{8C425E90-BF87-4F64-BCC6-B875D5007E9B}" type="parTrans" cxnId="{369F611C-F30C-4D32-9FE0-C5B936D69635}">
      <dgm:prSet/>
      <dgm:spPr/>
      <dgm:t>
        <a:bodyPr/>
        <a:lstStyle/>
        <a:p>
          <a:endParaRPr lang="en-US"/>
        </a:p>
      </dgm:t>
    </dgm:pt>
    <dgm:pt modelId="{D0D87293-B051-42D2-BF2A-6AAE0E5BD153}" type="sibTrans" cxnId="{369F611C-F30C-4D32-9FE0-C5B936D69635}">
      <dgm:prSet/>
      <dgm:spPr/>
      <dgm:t>
        <a:bodyPr/>
        <a:lstStyle/>
        <a:p>
          <a:endParaRPr lang="en-US"/>
        </a:p>
      </dgm:t>
    </dgm:pt>
    <dgm:pt modelId="{BD92B5B3-070A-4257-B88C-BBFB230AAD5D}" type="pres">
      <dgm:prSet presAssocID="{154296FE-A387-455F-BF3B-2C6B505925A6}" presName="root" presStyleCnt="0">
        <dgm:presLayoutVars>
          <dgm:dir/>
          <dgm:resizeHandles val="exact"/>
        </dgm:presLayoutVars>
      </dgm:prSet>
      <dgm:spPr/>
    </dgm:pt>
    <dgm:pt modelId="{A73D2692-3113-46CC-B7F0-7A2E0D338483}" type="pres">
      <dgm:prSet presAssocID="{C26FAC2C-D106-4823-96FB-50DFD6326985}" presName="compNode" presStyleCnt="0"/>
      <dgm:spPr/>
    </dgm:pt>
    <dgm:pt modelId="{D92CBBC1-E75A-4B5F-B117-4C599B9CCF4F}" type="pres">
      <dgm:prSet presAssocID="{C26FAC2C-D106-4823-96FB-50DFD6326985}" presName="bgRect" presStyleLbl="bgShp" presStyleIdx="0" presStyleCnt="4"/>
      <dgm:spPr/>
    </dgm:pt>
    <dgm:pt modelId="{116B4DDE-52C2-48AC-9724-30A949A4AEA4}" type="pres">
      <dgm:prSet presAssocID="{C26FAC2C-D106-4823-96FB-50DFD6326985}" presName="iconRect" presStyleLbl="node1" presStyleIdx="0"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Head with Gears"/>
        </a:ext>
      </dgm:extLst>
    </dgm:pt>
    <dgm:pt modelId="{64B74895-B8E3-4700-B3F8-FD66BF24D68D}" type="pres">
      <dgm:prSet presAssocID="{C26FAC2C-D106-4823-96FB-50DFD6326985}" presName="spaceRect" presStyleCnt="0"/>
      <dgm:spPr/>
    </dgm:pt>
    <dgm:pt modelId="{E384FCD3-C014-4CA4-ACBB-794C9EFA922D}" type="pres">
      <dgm:prSet presAssocID="{C26FAC2C-D106-4823-96FB-50DFD6326985}" presName="parTx" presStyleLbl="revTx" presStyleIdx="0" presStyleCnt="4">
        <dgm:presLayoutVars>
          <dgm:chMax val="0"/>
          <dgm:chPref val="0"/>
        </dgm:presLayoutVars>
      </dgm:prSet>
      <dgm:spPr/>
    </dgm:pt>
    <dgm:pt modelId="{6FF9B4A7-8547-41CB-B201-0DB5D3A8C4CB}" type="pres">
      <dgm:prSet presAssocID="{D9E61EA5-0DE0-4862-A82A-09E049941CFE}" presName="sibTrans" presStyleCnt="0"/>
      <dgm:spPr/>
    </dgm:pt>
    <dgm:pt modelId="{5044CA88-56C9-4B4D-835D-94313B9B6F3A}" type="pres">
      <dgm:prSet presAssocID="{375C6AC6-34EC-4330-88CA-60697A0DCC3F}" presName="compNode" presStyleCnt="0"/>
      <dgm:spPr/>
    </dgm:pt>
    <dgm:pt modelId="{EB7AC622-B2FA-4D82-81C3-4030D9F25117}" type="pres">
      <dgm:prSet presAssocID="{375C6AC6-34EC-4330-88CA-60697A0DCC3F}" presName="bgRect" presStyleLbl="bgShp" presStyleIdx="1" presStyleCnt="4"/>
      <dgm:spPr/>
    </dgm:pt>
    <dgm:pt modelId="{D62E1BA5-5213-4EE4-B8B9-56E583B9CEF6}" type="pres">
      <dgm:prSet presAssocID="{375C6AC6-34EC-4330-88CA-60697A0DCC3F}" presName="iconRect" presStyleLbl="node1" presStyleIdx="1"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ick"/>
        </a:ext>
      </dgm:extLst>
    </dgm:pt>
    <dgm:pt modelId="{863CAC7A-EAD7-44DA-B4BC-5F8CC58BD45D}" type="pres">
      <dgm:prSet presAssocID="{375C6AC6-34EC-4330-88CA-60697A0DCC3F}" presName="spaceRect" presStyleCnt="0"/>
      <dgm:spPr/>
    </dgm:pt>
    <dgm:pt modelId="{B3FB0246-5DCC-4CE0-930C-D559B2FF4608}" type="pres">
      <dgm:prSet presAssocID="{375C6AC6-34EC-4330-88CA-60697A0DCC3F}" presName="parTx" presStyleLbl="revTx" presStyleIdx="1" presStyleCnt="4">
        <dgm:presLayoutVars>
          <dgm:chMax val="0"/>
          <dgm:chPref val="0"/>
        </dgm:presLayoutVars>
      </dgm:prSet>
      <dgm:spPr/>
    </dgm:pt>
    <dgm:pt modelId="{37BE3D3D-510A-40C3-AE30-07D31CFB136D}" type="pres">
      <dgm:prSet presAssocID="{CEA2D9FE-FE36-4C9D-8B76-99B7C215185C}" presName="sibTrans" presStyleCnt="0"/>
      <dgm:spPr/>
    </dgm:pt>
    <dgm:pt modelId="{1AAE78C7-DA1F-402B-89DC-86BAF00E37AD}" type="pres">
      <dgm:prSet presAssocID="{F0AAE1E8-35CD-434F-B983-639ECFCAE30A}" presName="compNode" presStyleCnt="0"/>
      <dgm:spPr/>
    </dgm:pt>
    <dgm:pt modelId="{6931329F-7DCC-4818-A843-03FD6222D1FF}" type="pres">
      <dgm:prSet presAssocID="{F0AAE1E8-35CD-434F-B983-639ECFCAE30A}" presName="bgRect" presStyleLbl="bgShp" presStyleIdx="2" presStyleCnt="4"/>
      <dgm:spPr/>
    </dgm:pt>
    <dgm:pt modelId="{9FA88F8C-0E81-43CC-A53E-48523CA69334}" type="pres">
      <dgm:prSet presAssocID="{F0AAE1E8-35CD-434F-B983-639ECFCAE30A}" presName="iconRect" presStyleLbl="node1" presStyleIdx="2"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Brain in head"/>
        </a:ext>
      </dgm:extLst>
    </dgm:pt>
    <dgm:pt modelId="{D4F72BC6-2541-4437-A29E-12187F49AD1A}" type="pres">
      <dgm:prSet presAssocID="{F0AAE1E8-35CD-434F-B983-639ECFCAE30A}" presName="spaceRect" presStyleCnt="0"/>
      <dgm:spPr/>
    </dgm:pt>
    <dgm:pt modelId="{DBB3F144-A420-4CFB-8D20-33AFF4B37089}" type="pres">
      <dgm:prSet presAssocID="{F0AAE1E8-35CD-434F-B983-639ECFCAE30A}" presName="parTx" presStyleLbl="revTx" presStyleIdx="2" presStyleCnt="4">
        <dgm:presLayoutVars>
          <dgm:chMax val="0"/>
          <dgm:chPref val="0"/>
        </dgm:presLayoutVars>
      </dgm:prSet>
      <dgm:spPr/>
    </dgm:pt>
    <dgm:pt modelId="{A04C4ABA-44C1-4AE8-B134-BDA9DB229E95}" type="pres">
      <dgm:prSet presAssocID="{2FCCDF08-940C-4117-868B-BE4FB4BD269C}" presName="sibTrans" presStyleCnt="0"/>
      <dgm:spPr/>
    </dgm:pt>
    <dgm:pt modelId="{6D69FA49-86F6-4D87-8BB0-46E63363C798}" type="pres">
      <dgm:prSet presAssocID="{7AF3FFDA-82F3-4442-A0F0-5D24A843A5CB}" presName="compNode" presStyleCnt="0"/>
      <dgm:spPr/>
    </dgm:pt>
    <dgm:pt modelId="{CB472721-922B-498D-9361-1769C25C6070}" type="pres">
      <dgm:prSet presAssocID="{7AF3FFDA-82F3-4442-A0F0-5D24A843A5CB}" presName="bgRect" presStyleLbl="bgShp" presStyleIdx="3" presStyleCnt="4"/>
      <dgm:spPr/>
    </dgm:pt>
    <dgm:pt modelId="{6C2D06F9-DB70-4773-955A-A4270AAF7E3E}" type="pres">
      <dgm:prSet presAssocID="{7AF3FFDA-82F3-4442-A0F0-5D24A843A5CB}" presName="iconRect" presStyleLbl="node1" presStyleIdx="3"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ument"/>
        </a:ext>
      </dgm:extLst>
    </dgm:pt>
    <dgm:pt modelId="{FEE2C3C2-74A5-48BA-B120-3DC474333904}" type="pres">
      <dgm:prSet presAssocID="{7AF3FFDA-82F3-4442-A0F0-5D24A843A5CB}" presName="spaceRect" presStyleCnt="0"/>
      <dgm:spPr/>
    </dgm:pt>
    <dgm:pt modelId="{68BF6D49-5ECF-4C4C-9473-E5D16C3936D2}" type="pres">
      <dgm:prSet presAssocID="{7AF3FFDA-82F3-4442-A0F0-5D24A843A5CB}" presName="parTx" presStyleLbl="revTx" presStyleIdx="3" presStyleCnt="4">
        <dgm:presLayoutVars>
          <dgm:chMax val="0"/>
          <dgm:chPref val="0"/>
        </dgm:presLayoutVars>
      </dgm:prSet>
      <dgm:spPr/>
    </dgm:pt>
  </dgm:ptLst>
  <dgm:cxnLst>
    <dgm:cxn modelId="{369F611C-F30C-4D32-9FE0-C5B936D69635}" srcId="{154296FE-A387-455F-BF3B-2C6B505925A6}" destId="{7AF3FFDA-82F3-4442-A0F0-5D24A843A5CB}" srcOrd="3" destOrd="0" parTransId="{8C425E90-BF87-4F64-BCC6-B875D5007E9B}" sibTransId="{D0D87293-B051-42D2-BF2A-6AAE0E5BD153}"/>
    <dgm:cxn modelId="{2D8A4A26-6D97-456A-8757-077E18FFC551}" type="presOf" srcId="{7AF3FFDA-82F3-4442-A0F0-5D24A843A5CB}" destId="{68BF6D49-5ECF-4C4C-9473-E5D16C3936D2}" srcOrd="0" destOrd="0" presId="urn:microsoft.com/office/officeart/2018/2/layout/IconVerticalSolidList"/>
    <dgm:cxn modelId="{D2D8E44F-769F-4891-93E7-DF9D2C890E00}" type="presOf" srcId="{154296FE-A387-455F-BF3B-2C6B505925A6}" destId="{BD92B5B3-070A-4257-B88C-BBFB230AAD5D}" srcOrd="0" destOrd="0" presId="urn:microsoft.com/office/officeart/2018/2/layout/IconVerticalSolidList"/>
    <dgm:cxn modelId="{99327C73-DAD1-42E2-B737-1F40E09DC60D}" srcId="{154296FE-A387-455F-BF3B-2C6B505925A6}" destId="{375C6AC6-34EC-4330-88CA-60697A0DCC3F}" srcOrd="1" destOrd="0" parTransId="{FBA2E2B4-DF86-41F8-AD93-BF5CD8AC7E0B}" sibTransId="{CEA2D9FE-FE36-4C9D-8B76-99B7C215185C}"/>
    <dgm:cxn modelId="{1C053C74-F733-44D7-A6D6-7C44D216F1C5}" type="presOf" srcId="{C26FAC2C-D106-4823-96FB-50DFD6326985}" destId="{E384FCD3-C014-4CA4-ACBB-794C9EFA922D}" srcOrd="0" destOrd="0" presId="urn:microsoft.com/office/officeart/2018/2/layout/IconVerticalSolidList"/>
    <dgm:cxn modelId="{19958488-4052-4175-8662-9FB8316784BB}" type="presOf" srcId="{F0AAE1E8-35CD-434F-B983-639ECFCAE30A}" destId="{DBB3F144-A420-4CFB-8D20-33AFF4B37089}" srcOrd="0" destOrd="0" presId="urn:microsoft.com/office/officeart/2018/2/layout/IconVerticalSolidList"/>
    <dgm:cxn modelId="{794C46DC-9F9B-472B-9DEC-0B1B92FE8C0A}" type="presOf" srcId="{375C6AC6-34EC-4330-88CA-60697A0DCC3F}" destId="{B3FB0246-5DCC-4CE0-930C-D559B2FF4608}" srcOrd="0" destOrd="0" presId="urn:microsoft.com/office/officeart/2018/2/layout/IconVerticalSolidList"/>
    <dgm:cxn modelId="{3DDDEEE2-1A19-4EA0-B201-C9023A8F75D3}" srcId="{154296FE-A387-455F-BF3B-2C6B505925A6}" destId="{F0AAE1E8-35CD-434F-B983-639ECFCAE30A}" srcOrd="2" destOrd="0" parTransId="{4438B6FE-004A-4712-814D-7854CC109816}" sibTransId="{2FCCDF08-940C-4117-868B-BE4FB4BD269C}"/>
    <dgm:cxn modelId="{E4DF34FC-4036-494C-B98A-2A93166F6C86}" srcId="{154296FE-A387-455F-BF3B-2C6B505925A6}" destId="{C26FAC2C-D106-4823-96FB-50DFD6326985}" srcOrd="0" destOrd="0" parTransId="{AEA64F33-826E-4C78-B6E6-151948683953}" sibTransId="{D9E61EA5-0DE0-4862-A82A-09E049941CFE}"/>
    <dgm:cxn modelId="{8F2A088C-6B42-4F7C-8534-49D79617893C}" type="presParOf" srcId="{BD92B5B3-070A-4257-B88C-BBFB230AAD5D}" destId="{A73D2692-3113-46CC-B7F0-7A2E0D338483}" srcOrd="0" destOrd="0" presId="urn:microsoft.com/office/officeart/2018/2/layout/IconVerticalSolidList"/>
    <dgm:cxn modelId="{4E833396-8772-4F54-943B-16DF6F296C4D}" type="presParOf" srcId="{A73D2692-3113-46CC-B7F0-7A2E0D338483}" destId="{D92CBBC1-E75A-4B5F-B117-4C599B9CCF4F}" srcOrd="0" destOrd="0" presId="urn:microsoft.com/office/officeart/2018/2/layout/IconVerticalSolidList"/>
    <dgm:cxn modelId="{E49A804E-8BB8-48B2-BD6E-1FAF53BA028F}" type="presParOf" srcId="{A73D2692-3113-46CC-B7F0-7A2E0D338483}" destId="{116B4DDE-52C2-48AC-9724-30A949A4AEA4}" srcOrd="1" destOrd="0" presId="urn:microsoft.com/office/officeart/2018/2/layout/IconVerticalSolidList"/>
    <dgm:cxn modelId="{E6C3A2D8-E950-407E-839A-873B425E72E5}" type="presParOf" srcId="{A73D2692-3113-46CC-B7F0-7A2E0D338483}" destId="{64B74895-B8E3-4700-B3F8-FD66BF24D68D}" srcOrd="2" destOrd="0" presId="urn:microsoft.com/office/officeart/2018/2/layout/IconVerticalSolidList"/>
    <dgm:cxn modelId="{61A5EEE9-28C5-4C85-AB94-EB22F2402341}" type="presParOf" srcId="{A73D2692-3113-46CC-B7F0-7A2E0D338483}" destId="{E384FCD3-C014-4CA4-ACBB-794C9EFA922D}" srcOrd="3" destOrd="0" presId="urn:microsoft.com/office/officeart/2018/2/layout/IconVerticalSolidList"/>
    <dgm:cxn modelId="{D96A01C1-4A80-427D-A078-6DB9CD27E427}" type="presParOf" srcId="{BD92B5B3-070A-4257-B88C-BBFB230AAD5D}" destId="{6FF9B4A7-8547-41CB-B201-0DB5D3A8C4CB}" srcOrd="1" destOrd="0" presId="urn:microsoft.com/office/officeart/2018/2/layout/IconVerticalSolidList"/>
    <dgm:cxn modelId="{8160D4A0-88E2-49EF-BF27-D23153971BF4}" type="presParOf" srcId="{BD92B5B3-070A-4257-B88C-BBFB230AAD5D}" destId="{5044CA88-56C9-4B4D-835D-94313B9B6F3A}" srcOrd="2" destOrd="0" presId="urn:microsoft.com/office/officeart/2018/2/layout/IconVerticalSolidList"/>
    <dgm:cxn modelId="{6E33E02D-FAA4-496B-B17F-9F9A47006CD9}" type="presParOf" srcId="{5044CA88-56C9-4B4D-835D-94313B9B6F3A}" destId="{EB7AC622-B2FA-4D82-81C3-4030D9F25117}" srcOrd="0" destOrd="0" presId="urn:microsoft.com/office/officeart/2018/2/layout/IconVerticalSolidList"/>
    <dgm:cxn modelId="{55BA4683-293A-42C6-A3AC-00AB4A3F72B9}" type="presParOf" srcId="{5044CA88-56C9-4B4D-835D-94313B9B6F3A}" destId="{D62E1BA5-5213-4EE4-B8B9-56E583B9CEF6}" srcOrd="1" destOrd="0" presId="urn:microsoft.com/office/officeart/2018/2/layout/IconVerticalSolidList"/>
    <dgm:cxn modelId="{9F460C5B-C864-4B54-8DFC-0D397D5D1F92}" type="presParOf" srcId="{5044CA88-56C9-4B4D-835D-94313B9B6F3A}" destId="{863CAC7A-EAD7-44DA-B4BC-5F8CC58BD45D}" srcOrd="2" destOrd="0" presId="urn:microsoft.com/office/officeart/2018/2/layout/IconVerticalSolidList"/>
    <dgm:cxn modelId="{0CB3ECC8-756A-46AD-83C9-59CC2F9DF78D}" type="presParOf" srcId="{5044CA88-56C9-4B4D-835D-94313B9B6F3A}" destId="{B3FB0246-5DCC-4CE0-930C-D559B2FF4608}" srcOrd="3" destOrd="0" presId="urn:microsoft.com/office/officeart/2018/2/layout/IconVerticalSolidList"/>
    <dgm:cxn modelId="{EAF85380-F9CA-46F0-BF7A-6C8FC47A68AC}" type="presParOf" srcId="{BD92B5B3-070A-4257-B88C-BBFB230AAD5D}" destId="{37BE3D3D-510A-40C3-AE30-07D31CFB136D}" srcOrd="3" destOrd="0" presId="urn:microsoft.com/office/officeart/2018/2/layout/IconVerticalSolidList"/>
    <dgm:cxn modelId="{781D729A-0A7C-48FB-8C9D-0006CAA501D1}" type="presParOf" srcId="{BD92B5B3-070A-4257-B88C-BBFB230AAD5D}" destId="{1AAE78C7-DA1F-402B-89DC-86BAF00E37AD}" srcOrd="4" destOrd="0" presId="urn:microsoft.com/office/officeart/2018/2/layout/IconVerticalSolidList"/>
    <dgm:cxn modelId="{AC2E7B59-D0C9-468B-89C2-32F1070571E3}" type="presParOf" srcId="{1AAE78C7-DA1F-402B-89DC-86BAF00E37AD}" destId="{6931329F-7DCC-4818-A843-03FD6222D1FF}" srcOrd="0" destOrd="0" presId="urn:microsoft.com/office/officeart/2018/2/layout/IconVerticalSolidList"/>
    <dgm:cxn modelId="{0067636F-91B9-40F8-8280-4EB92FDC73C2}" type="presParOf" srcId="{1AAE78C7-DA1F-402B-89DC-86BAF00E37AD}" destId="{9FA88F8C-0E81-43CC-A53E-48523CA69334}" srcOrd="1" destOrd="0" presId="urn:microsoft.com/office/officeart/2018/2/layout/IconVerticalSolidList"/>
    <dgm:cxn modelId="{064E0034-6B8E-4068-804F-EB1F2E871080}" type="presParOf" srcId="{1AAE78C7-DA1F-402B-89DC-86BAF00E37AD}" destId="{D4F72BC6-2541-4437-A29E-12187F49AD1A}" srcOrd="2" destOrd="0" presId="urn:microsoft.com/office/officeart/2018/2/layout/IconVerticalSolidList"/>
    <dgm:cxn modelId="{D74F6C74-24F7-4BD4-8E1B-7A155EAD2FF4}" type="presParOf" srcId="{1AAE78C7-DA1F-402B-89DC-86BAF00E37AD}" destId="{DBB3F144-A420-4CFB-8D20-33AFF4B37089}" srcOrd="3" destOrd="0" presId="urn:microsoft.com/office/officeart/2018/2/layout/IconVerticalSolidList"/>
    <dgm:cxn modelId="{092F7436-A567-4D23-A4F3-F7565FCB5309}" type="presParOf" srcId="{BD92B5B3-070A-4257-B88C-BBFB230AAD5D}" destId="{A04C4ABA-44C1-4AE8-B134-BDA9DB229E95}" srcOrd="5" destOrd="0" presId="urn:microsoft.com/office/officeart/2018/2/layout/IconVerticalSolidList"/>
    <dgm:cxn modelId="{3686C94A-CDBF-4DA4-85D9-10C0FA9CC802}" type="presParOf" srcId="{BD92B5B3-070A-4257-B88C-BBFB230AAD5D}" destId="{6D69FA49-86F6-4D87-8BB0-46E63363C798}" srcOrd="6" destOrd="0" presId="urn:microsoft.com/office/officeart/2018/2/layout/IconVerticalSolidList"/>
    <dgm:cxn modelId="{7544CA7D-3A38-48E7-9D50-EFC8C7FB1D52}" type="presParOf" srcId="{6D69FA49-86F6-4D87-8BB0-46E63363C798}" destId="{CB472721-922B-498D-9361-1769C25C6070}" srcOrd="0" destOrd="0" presId="urn:microsoft.com/office/officeart/2018/2/layout/IconVerticalSolidList"/>
    <dgm:cxn modelId="{63CCAA7C-BBF2-4CCB-8FBD-724B09B9541C}" type="presParOf" srcId="{6D69FA49-86F6-4D87-8BB0-46E63363C798}" destId="{6C2D06F9-DB70-4773-955A-A4270AAF7E3E}" srcOrd="1" destOrd="0" presId="urn:microsoft.com/office/officeart/2018/2/layout/IconVerticalSolidList"/>
    <dgm:cxn modelId="{C88C9D5B-1B75-4A85-BF5D-E1ED539D56B1}" type="presParOf" srcId="{6D69FA49-86F6-4D87-8BB0-46E63363C798}" destId="{FEE2C3C2-74A5-48BA-B120-3DC474333904}" srcOrd="2" destOrd="0" presId="urn:microsoft.com/office/officeart/2018/2/layout/IconVerticalSolidList"/>
    <dgm:cxn modelId="{3854A583-7DA0-49FB-9523-3718C7A90516}" type="presParOf" srcId="{6D69FA49-86F6-4D87-8BB0-46E63363C798}" destId="{68BF6D49-5ECF-4C4C-9473-E5D16C3936D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C25A56-AF31-4DAB-8B1E-F9C1EAD6FE30}"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943838F1-F68B-44DD-A599-4BDF3DD124B0}">
      <dgm:prSet/>
      <dgm:spPr/>
      <dgm:t>
        <a:bodyPr/>
        <a:lstStyle/>
        <a:p>
          <a:r>
            <a:rPr lang="en-GB" dirty="0"/>
            <a:t>Composition of number involves the understanding that each number can be made up in many different ways by addition, subtraction, multiplication and division. </a:t>
          </a:r>
          <a:endParaRPr lang="en-US" dirty="0"/>
        </a:p>
      </dgm:t>
    </dgm:pt>
    <dgm:pt modelId="{835390F9-5D81-4413-AA7F-8625B030BAE6}" type="parTrans" cxnId="{9051E149-6AE3-4EE3-B1EF-4205F3B494D7}">
      <dgm:prSet/>
      <dgm:spPr/>
      <dgm:t>
        <a:bodyPr/>
        <a:lstStyle/>
        <a:p>
          <a:endParaRPr lang="en-US"/>
        </a:p>
      </dgm:t>
    </dgm:pt>
    <dgm:pt modelId="{D02D7905-54BA-498D-B5CC-225057680B29}" type="sibTrans" cxnId="{9051E149-6AE3-4EE3-B1EF-4205F3B494D7}">
      <dgm:prSet/>
      <dgm:spPr/>
      <dgm:t>
        <a:bodyPr/>
        <a:lstStyle/>
        <a:p>
          <a:endParaRPr lang="en-US"/>
        </a:p>
      </dgm:t>
    </dgm:pt>
    <dgm:pt modelId="{546D2050-FF28-4290-8B91-4253145E3E55}">
      <dgm:prSet/>
      <dgm:spPr/>
      <dgm:t>
        <a:bodyPr/>
        <a:lstStyle/>
        <a:p>
          <a:r>
            <a:rPr lang="en-GB" dirty="0"/>
            <a:t>It also involves understanding how our number system uses groups of hundreds, tens and ones. Examples might include </a:t>
          </a:r>
          <a:r>
            <a:rPr lang="en-GB" dirty="0">
              <a:latin typeface="Arial"/>
            </a:rPr>
            <a:t>recognising</a:t>
          </a:r>
          <a:r>
            <a:rPr lang="en-GB" dirty="0"/>
            <a:t> that 6 can be made with a 4 and a 2, or is the same as 2 x 3 or 5 + 1 or 7 – 1; and understanding that 125 can be made up from one 100, two 10s and five 1s or five 25s or in many other ways. </a:t>
          </a:r>
          <a:endParaRPr lang="en-US" dirty="0"/>
        </a:p>
      </dgm:t>
    </dgm:pt>
    <dgm:pt modelId="{8FFBC801-DFA2-4436-A072-9C4DD71B8084}" type="parTrans" cxnId="{6A07B1D9-0E46-4667-B4CC-B4AE42A91878}">
      <dgm:prSet/>
      <dgm:spPr/>
      <dgm:t>
        <a:bodyPr/>
        <a:lstStyle/>
        <a:p>
          <a:endParaRPr lang="en-US"/>
        </a:p>
      </dgm:t>
    </dgm:pt>
    <dgm:pt modelId="{CA947BA6-757F-42FD-B877-63CEB7205F55}" type="sibTrans" cxnId="{6A07B1D9-0E46-4667-B4CC-B4AE42A91878}">
      <dgm:prSet/>
      <dgm:spPr/>
      <dgm:t>
        <a:bodyPr/>
        <a:lstStyle/>
        <a:p>
          <a:endParaRPr lang="en-US"/>
        </a:p>
      </dgm:t>
    </dgm:pt>
    <dgm:pt modelId="{44288AF8-CF1A-4F1D-A5A1-952E01B2D834}" type="pres">
      <dgm:prSet presAssocID="{B8C25A56-AF31-4DAB-8B1E-F9C1EAD6FE30}" presName="root" presStyleCnt="0">
        <dgm:presLayoutVars>
          <dgm:dir/>
          <dgm:resizeHandles val="exact"/>
        </dgm:presLayoutVars>
      </dgm:prSet>
      <dgm:spPr/>
    </dgm:pt>
    <dgm:pt modelId="{46083A8F-E96F-4FC0-96FB-F4018A12BB43}" type="pres">
      <dgm:prSet presAssocID="{943838F1-F68B-44DD-A599-4BDF3DD124B0}" presName="compNode" presStyleCnt="0"/>
      <dgm:spPr/>
    </dgm:pt>
    <dgm:pt modelId="{486A9CAA-BF0F-47D4-A509-6CE2ECF6F595}" type="pres">
      <dgm:prSet presAssocID="{943838F1-F68B-44DD-A599-4BDF3DD124B0}" presName="bgRect" presStyleLbl="bgShp" presStyleIdx="0" presStyleCnt="2"/>
      <dgm:spPr/>
    </dgm:pt>
    <dgm:pt modelId="{8CE4ADCC-7C7C-4D63-A04E-6428F79AD009}" type="pres">
      <dgm:prSet presAssocID="{943838F1-F68B-44DD-A599-4BDF3DD124B0}" presName="iconRect" presStyleLbl="node1" presStyleIdx="0" presStyleCnt="2"/>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Mathematics"/>
        </a:ext>
      </dgm:extLst>
    </dgm:pt>
    <dgm:pt modelId="{3AB36450-7C24-4278-A7DA-B80086FF353F}" type="pres">
      <dgm:prSet presAssocID="{943838F1-F68B-44DD-A599-4BDF3DD124B0}" presName="spaceRect" presStyleCnt="0"/>
      <dgm:spPr/>
    </dgm:pt>
    <dgm:pt modelId="{3E12CD7E-E0B4-47A3-B400-B1199909F57D}" type="pres">
      <dgm:prSet presAssocID="{943838F1-F68B-44DD-A599-4BDF3DD124B0}" presName="parTx" presStyleLbl="revTx" presStyleIdx="0" presStyleCnt="2">
        <dgm:presLayoutVars>
          <dgm:chMax val="0"/>
          <dgm:chPref val="0"/>
        </dgm:presLayoutVars>
      </dgm:prSet>
      <dgm:spPr/>
    </dgm:pt>
    <dgm:pt modelId="{E47E8F44-4A18-4046-9069-A744CF8C79BA}" type="pres">
      <dgm:prSet presAssocID="{D02D7905-54BA-498D-B5CC-225057680B29}" presName="sibTrans" presStyleCnt="0"/>
      <dgm:spPr/>
    </dgm:pt>
    <dgm:pt modelId="{658B2EFF-7F80-4F4F-A8BB-FF20D75BC90B}" type="pres">
      <dgm:prSet presAssocID="{546D2050-FF28-4290-8B91-4253145E3E55}" presName="compNode" presStyleCnt="0"/>
      <dgm:spPr/>
    </dgm:pt>
    <dgm:pt modelId="{66365FF5-E539-4221-91EA-ECF0627E8933}" type="pres">
      <dgm:prSet presAssocID="{546D2050-FF28-4290-8B91-4253145E3E55}" presName="bgRect" presStyleLbl="bgShp" presStyleIdx="1" presStyleCnt="2"/>
      <dgm:spPr/>
    </dgm:pt>
    <dgm:pt modelId="{1AD71F84-A484-4EE0-A376-EF49E4BDBB20}" type="pres">
      <dgm:prSet presAssocID="{546D2050-FF28-4290-8B91-4253145E3E55}" presName="iconRect" presStyleLbl="node1" presStyleIdx="1" presStyleCnt="2"/>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ight Bulb and Gear"/>
        </a:ext>
      </dgm:extLst>
    </dgm:pt>
    <dgm:pt modelId="{6CA08210-8C6E-45ED-93B3-A4D098D93F4D}" type="pres">
      <dgm:prSet presAssocID="{546D2050-FF28-4290-8B91-4253145E3E55}" presName="spaceRect" presStyleCnt="0"/>
      <dgm:spPr/>
    </dgm:pt>
    <dgm:pt modelId="{34D5D85A-C955-49E1-817C-732DD8B3137C}" type="pres">
      <dgm:prSet presAssocID="{546D2050-FF28-4290-8B91-4253145E3E55}" presName="parTx" presStyleLbl="revTx" presStyleIdx="1" presStyleCnt="2">
        <dgm:presLayoutVars>
          <dgm:chMax val="0"/>
          <dgm:chPref val="0"/>
        </dgm:presLayoutVars>
      </dgm:prSet>
      <dgm:spPr/>
    </dgm:pt>
  </dgm:ptLst>
  <dgm:cxnLst>
    <dgm:cxn modelId="{B124215B-3C4C-4B3F-9AA7-16950A11A2A9}" type="presOf" srcId="{546D2050-FF28-4290-8B91-4253145E3E55}" destId="{34D5D85A-C955-49E1-817C-732DD8B3137C}" srcOrd="0" destOrd="0" presId="urn:microsoft.com/office/officeart/2018/2/layout/IconVerticalSolidList"/>
    <dgm:cxn modelId="{9051E149-6AE3-4EE3-B1EF-4205F3B494D7}" srcId="{B8C25A56-AF31-4DAB-8B1E-F9C1EAD6FE30}" destId="{943838F1-F68B-44DD-A599-4BDF3DD124B0}" srcOrd="0" destOrd="0" parTransId="{835390F9-5D81-4413-AA7F-8625B030BAE6}" sibTransId="{D02D7905-54BA-498D-B5CC-225057680B29}"/>
    <dgm:cxn modelId="{6A07B1D9-0E46-4667-B4CC-B4AE42A91878}" srcId="{B8C25A56-AF31-4DAB-8B1E-F9C1EAD6FE30}" destId="{546D2050-FF28-4290-8B91-4253145E3E55}" srcOrd="1" destOrd="0" parTransId="{8FFBC801-DFA2-4436-A072-9C4DD71B8084}" sibTransId="{CA947BA6-757F-42FD-B877-63CEB7205F55}"/>
    <dgm:cxn modelId="{57C6A2E8-9976-448A-A153-DAB97A60BDEE}" type="presOf" srcId="{B8C25A56-AF31-4DAB-8B1E-F9C1EAD6FE30}" destId="{44288AF8-CF1A-4F1D-A5A1-952E01B2D834}" srcOrd="0" destOrd="0" presId="urn:microsoft.com/office/officeart/2018/2/layout/IconVerticalSolidList"/>
    <dgm:cxn modelId="{29BA9FFF-2EED-427E-BF9E-35CDC95D052A}" type="presOf" srcId="{943838F1-F68B-44DD-A599-4BDF3DD124B0}" destId="{3E12CD7E-E0B4-47A3-B400-B1199909F57D}" srcOrd="0" destOrd="0" presId="urn:microsoft.com/office/officeart/2018/2/layout/IconVerticalSolidList"/>
    <dgm:cxn modelId="{92586D01-6EA1-44E2-B6A6-77E4B5B1BF34}" type="presParOf" srcId="{44288AF8-CF1A-4F1D-A5A1-952E01B2D834}" destId="{46083A8F-E96F-4FC0-96FB-F4018A12BB43}" srcOrd="0" destOrd="0" presId="urn:microsoft.com/office/officeart/2018/2/layout/IconVerticalSolidList"/>
    <dgm:cxn modelId="{A3960CFE-B47D-4C00-9449-DA435D83DB66}" type="presParOf" srcId="{46083A8F-E96F-4FC0-96FB-F4018A12BB43}" destId="{486A9CAA-BF0F-47D4-A509-6CE2ECF6F595}" srcOrd="0" destOrd="0" presId="urn:microsoft.com/office/officeart/2018/2/layout/IconVerticalSolidList"/>
    <dgm:cxn modelId="{5C5DF955-52A6-453A-9D05-4A5046D783E2}" type="presParOf" srcId="{46083A8F-E96F-4FC0-96FB-F4018A12BB43}" destId="{8CE4ADCC-7C7C-4D63-A04E-6428F79AD009}" srcOrd="1" destOrd="0" presId="urn:microsoft.com/office/officeart/2018/2/layout/IconVerticalSolidList"/>
    <dgm:cxn modelId="{7DCAE4F8-9161-429A-A53F-138E0F2A982E}" type="presParOf" srcId="{46083A8F-E96F-4FC0-96FB-F4018A12BB43}" destId="{3AB36450-7C24-4278-A7DA-B80086FF353F}" srcOrd="2" destOrd="0" presId="urn:microsoft.com/office/officeart/2018/2/layout/IconVerticalSolidList"/>
    <dgm:cxn modelId="{31E2B932-4893-4E4B-A2AD-EE95942FFD38}" type="presParOf" srcId="{46083A8F-E96F-4FC0-96FB-F4018A12BB43}" destId="{3E12CD7E-E0B4-47A3-B400-B1199909F57D}" srcOrd="3" destOrd="0" presId="urn:microsoft.com/office/officeart/2018/2/layout/IconVerticalSolidList"/>
    <dgm:cxn modelId="{24AC6597-E87D-49D7-AAB8-0E8B3C36BA81}" type="presParOf" srcId="{44288AF8-CF1A-4F1D-A5A1-952E01B2D834}" destId="{E47E8F44-4A18-4046-9069-A744CF8C79BA}" srcOrd="1" destOrd="0" presId="urn:microsoft.com/office/officeart/2018/2/layout/IconVerticalSolidList"/>
    <dgm:cxn modelId="{1BBDA549-19FC-4AA1-81BD-67C9E248EC1F}" type="presParOf" srcId="{44288AF8-CF1A-4F1D-A5A1-952E01B2D834}" destId="{658B2EFF-7F80-4F4F-A8BB-FF20D75BC90B}" srcOrd="2" destOrd="0" presId="urn:microsoft.com/office/officeart/2018/2/layout/IconVerticalSolidList"/>
    <dgm:cxn modelId="{E49F1919-B196-4083-A444-62DBA58B80B7}" type="presParOf" srcId="{658B2EFF-7F80-4F4F-A8BB-FF20D75BC90B}" destId="{66365FF5-E539-4221-91EA-ECF0627E8933}" srcOrd="0" destOrd="0" presId="urn:microsoft.com/office/officeart/2018/2/layout/IconVerticalSolidList"/>
    <dgm:cxn modelId="{1FE6A3E3-06A5-4DB2-8953-C64DB5A5030D}" type="presParOf" srcId="{658B2EFF-7F80-4F4F-A8BB-FF20D75BC90B}" destId="{1AD71F84-A484-4EE0-A376-EF49E4BDBB20}" srcOrd="1" destOrd="0" presId="urn:microsoft.com/office/officeart/2018/2/layout/IconVerticalSolidList"/>
    <dgm:cxn modelId="{56087C18-80A1-437F-B522-B562FE6D130F}" type="presParOf" srcId="{658B2EFF-7F80-4F4F-A8BB-FF20D75BC90B}" destId="{6CA08210-8C6E-45ED-93B3-A4D098D93F4D}" srcOrd="2" destOrd="0" presId="urn:microsoft.com/office/officeart/2018/2/layout/IconVerticalSolidList"/>
    <dgm:cxn modelId="{43968049-7FCF-432B-919A-4B81B18063D3}" type="presParOf" srcId="{658B2EFF-7F80-4F4F-A8BB-FF20D75BC90B}" destId="{34D5D85A-C955-49E1-817C-732DD8B3137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3BDAB8-4BDD-F749-85CD-39B29AD95EEB}">
      <dsp:nvSpPr>
        <dsp:cNvPr id="0" name=""/>
        <dsp:cNvSpPr/>
      </dsp:nvSpPr>
      <dsp:spPr>
        <a:xfrm>
          <a:off x="0" y="13977"/>
          <a:ext cx="6513603" cy="88744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a:t>Cardinality and counting</a:t>
          </a:r>
        </a:p>
      </dsp:txBody>
      <dsp:txXfrm>
        <a:off x="43321" y="57298"/>
        <a:ext cx="6426961" cy="800803"/>
      </dsp:txXfrm>
    </dsp:sp>
    <dsp:sp modelId="{3CDBB767-4122-824C-93D7-346DB62E71CF}">
      <dsp:nvSpPr>
        <dsp:cNvPr id="0" name=""/>
        <dsp:cNvSpPr/>
      </dsp:nvSpPr>
      <dsp:spPr>
        <a:xfrm>
          <a:off x="0" y="1007983"/>
          <a:ext cx="6513603" cy="887445"/>
        </a:xfrm>
        <a:prstGeom prst="round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a:t>Composition </a:t>
          </a:r>
        </a:p>
      </dsp:txBody>
      <dsp:txXfrm>
        <a:off x="43321" y="1051304"/>
        <a:ext cx="6426961" cy="800803"/>
      </dsp:txXfrm>
    </dsp:sp>
    <dsp:sp modelId="{B7E1D6E7-5669-9F4C-9DB6-4069A0A85C36}">
      <dsp:nvSpPr>
        <dsp:cNvPr id="0" name=""/>
        <dsp:cNvSpPr/>
      </dsp:nvSpPr>
      <dsp:spPr>
        <a:xfrm>
          <a:off x="0" y="2001988"/>
          <a:ext cx="6513603" cy="887445"/>
        </a:xfrm>
        <a:prstGeom prst="round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a:t>Comparision</a:t>
          </a:r>
        </a:p>
      </dsp:txBody>
      <dsp:txXfrm>
        <a:off x="43321" y="2045309"/>
        <a:ext cx="6426961" cy="800803"/>
      </dsp:txXfrm>
    </dsp:sp>
    <dsp:sp modelId="{3CC40348-5191-664D-B8DE-F3FA922CAAB4}">
      <dsp:nvSpPr>
        <dsp:cNvPr id="0" name=""/>
        <dsp:cNvSpPr/>
      </dsp:nvSpPr>
      <dsp:spPr>
        <a:xfrm>
          <a:off x="0" y="2995993"/>
          <a:ext cx="6513603" cy="887445"/>
        </a:xfrm>
        <a:prstGeom prst="round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a:t>Shape and Space</a:t>
          </a:r>
        </a:p>
      </dsp:txBody>
      <dsp:txXfrm>
        <a:off x="43321" y="3039314"/>
        <a:ext cx="6426961" cy="800803"/>
      </dsp:txXfrm>
    </dsp:sp>
    <dsp:sp modelId="{940AA5CA-822C-DC43-B961-DA402FC64278}">
      <dsp:nvSpPr>
        <dsp:cNvPr id="0" name=""/>
        <dsp:cNvSpPr/>
      </dsp:nvSpPr>
      <dsp:spPr>
        <a:xfrm>
          <a:off x="0" y="3989998"/>
          <a:ext cx="6513603" cy="887445"/>
        </a:xfrm>
        <a:prstGeom prst="round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a:t>Measures</a:t>
          </a:r>
        </a:p>
      </dsp:txBody>
      <dsp:txXfrm>
        <a:off x="43321" y="4033319"/>
        <a:ext cx="6426961" cy="800803"/>
      </dsp:txXfrm>
    </dsp:sp>
    <dsp:sp modelId="{47385106-9E60-CE4C-A023-8464F529AA1D}">
      <dsp:nvSpPr>
        <dsp:cNvPr id="0" name=""/>
        <dsp:cNvSpPr/>
      </dsp:nvSpPr>
      <dsp:spPr>
        <a:xfrm>
          <a:off x="0" y="4984003"/>
          <a:ext cx="6513603" cy="88744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a:t>Pattern </a:t>
          </a:r>
        </a:p>
      </dsp:txBody>
      <dsp:txXfrm>
        <a:off x="43321" y="5027324"/>
        <a:ext cx="6426961" cy="8008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2CBBC1-E75A-4B5F-B117-4C599B9CCF4F}">
      <dsp:nvSpPr>
        <dsp:cNvPr id="0" name=""/>
        <dsp:cNvSpPr/>
      </dsp:nvSpPr>
      <dsp:spPr>
        <a:xfrm>
          <a:off x="0" y="1613"/>
          <a:ext cx="10972800" cy="81793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6B4DDE-52C2-48AC-9724-30A949A4AEA4}">
      <dsp:nvSpPr>
        <dsp:cNvPr id="0" name=""/>
        <dsp:cNvSpPr/>
      </dsp:nvSpPr>
      <dsp:spPr>
        <a:xfrm>
          <a:off x="247426" y="185649"/>
          <a:ext cx="449865" cy="449865"/>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384FCD3-C014-4CA4-ACBB-794C9EFA922D}">
      <dsp:nvSpPr>
        <dsp:cNvPr id="0" name=""/>
        <dsp:cNvSpPr/>
      </dsp:nvSpPr>
      <dsp:spPr>
        <a:xfrm>
          <a:off x="944718" y="1613"/>
          <a:ext cx="10028081" cy="817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565" tIns="86565" rIns="86565" bIns="86565" numCol="1" spcCol="1270" anchor="ctr" anchorCtr="0">
          <a:noAutofit/>
        </a:bodyPr>
        <a:lstStyle/>
        <a:p>
          <a:pPr marL="0" lvl="0" indent="0" algn="l" defTabSz="977900">
            <a:lnSpc>
              <a:spcPct val="90000"/>
            </a:lnSpc>
            <a:spcBef>
              <a:spcPct val="0"/>
            </a:spcBef>
            <a:spcAft>
              <a:spcPct val="35000"/>
            </a:spcAft>
            <a:buNone/>
          </a:pPr>
          <a:r>
            <a:rPr lang="en-US" sz="2200" kern="1200"/>
            <a:t>Knowing which numbers are worth more and less than each other</a:t>
          </a:r>
        </a:p>
      </dsp:txBody>
      <dsp:txXfrm>
        <a:off x="944718" y="1613"/>
        <a:ext cx="10028081" cy="817937"/>
      </dsp:txXfrm>
    </dsp:sp>
    <dsp:sp modelId="{EB7AC622-B2FA-4D82-81C3-4030D9F25117}">
      <dsp:nvSpPr>
        <dsp:cNvPr id="0" name=""/>
        <dsp:cNvSpPr/>
      </dsp:nvSpPr>
      <dsp:spPr>
        <a:xfrm>
          <a:off x="0" y="1024036"/>
          <a:ext cx="10972800" cy="81793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2E1BA5-5213-4EE4-B8B9-56E583B9CEF6}">
      <dsp:nvSpPr>
        <dsp:cNvPr id="0" name=""/>
        <dsp:cNvSpPr/>
      </dsp:nvSpPr>
      <dsp:spPr>
        <a:xfrm>
          <a:off x="247426" y="1208072"/>
          <a:ext cx="449865" cy="449865"/>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3FB0246-5DCC-4CE0-930C-D559B2FF4608}">
      <dsp:nvSpPr>
        <dsp:cNvPr id="0" name=""/>
        <dsp:cNvSpPr/>
      </dsp:nvSpPr>
      <dsp:spPr>
        <a:xfrm>
          <a:off x="944718" y="1024036"/>
          <a:ext cx="10028081" cy="817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565" tIns="86565" rIns="86565" bIns="86565" numCol="1" spcCol="1270" anchor="ctr" anchorCtr="0">
          <a:noAutofit/>
        </a:bodyPr>
        <a:lstStyle/>
        <a:p>
          <a:pPr marL="0" lvl="0" indent="0" algn="l" defTabSz="977900">
            <a:lnSpc>
              <a:spcPct val="90000"/>
            </a:lnSpc>
            <a:spcBef>
              <a:spcPct val="0"/>
            </a:spcBef>
            <a:spcAft>
              <a:spcPct val="35000"/>
            </a:spcAft>
            <a:buNone/>
          </a:pPr>
          <a:r>
            <a:rPr lang="en-US" sz="2200" kern="1200"/>
            <a:t>Relies on good understanding of cardinal value and also knowing that the later counting numbers are worth more</a:t>
          </a:r>
        </a:p>
      </dsp:txBody>
      <dsp:txXfrm>
        <a:off x="944718" y="1024036"/>
        <a:ext cx="10028081" cy="817937"/>
      </dsp:txXfrm>
    </dsp:sp>
    <dsp:sp modelId="{6931329F-7DCC-4818-A843-03FD6222D1FF}">
      <dsp:nvSpPr>
        <dsp:cNvPr id="0" name=""/>
        <dsp:cNvSpPr/>
      </dsp:nvSpPr>
      <dsp:spPr>
        <a:xfrm>
          <a:off x="0" y="2046458"/>
          <a:ext cx="10972800" cy="81793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A88F8C-0E81-43CC-A53E-48523CA69334}">
      <dsp:nvSpPr>
        <dsp:cNvPr id="0" name=""/>
        <dsp:cNvSpPr/>
      </dsp:nvSpPr>
      <dsp:spPr>
        <a:xfrm>
          <a:off x="247426" y="2230494"/>
          <a:ext cx="449865" cy="449865"/>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BB3F144-A420-4CFB-8D20-33AFF4B37089}">
      <dsp:nvSpPr>
        <dsp:cNvPr id="0" name=""/>
        <dsp:cNvSpPr/>
      </dsp:nvSpPr>
      <dsp:spPr>
        <a:xfrm>
          <a:off x="944718" y="2046458"/>
          <a:ext cx="10028081" cy="817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565" tIns="86565" rIns="86565" bIns="86565" numCol="1" spcCol="1270" anchor="ctr" anchorCtr="0">
          <a:noAutofit/>
        </a:bodyPr>
        <a:lstStyle/>
        <a:p>
          <a:pPr marL="0" lvl="0" indent="0" algn="l" defTabSz="977900">
            <a:lnSpc>
              <a:spcPct val="90000"/>
            </a:lnSpc>
            <a:spcBef>
              <a:spcPct val="0"/>
            </a:spcBef>
            <a:spcAft>
              <a:spcPct val="35000"/>
            </a:spcAft>
            <a:buNone/>
          </a:pPr>
          <a:r>
            <a:rPr lang="en-US" sz="2200" kern="1200"/>
            <a:t>Underpins the mental numberline</a:t>
          </a:r>
        </a:p>
      </dsp:txBody>
      <dsp:txXfrm>
        <a:off x="944718" y="2046458"/>
        <a:ext cx="10028081" cy="817937"/>
      </dsp:txXfrm>
    </dsp:sp>
    <dsp:sp modelId="{CB472721-922B-498D-9361-1769C25C6070}">
      <dsp:nvSpPr>
        <dsp:cNvPr id="0" name=""/>
        <dsp:cNvSpPr/>
      </dsp:nvSpPr>
      <dsp:spPr>
        <a:xfrm>
          <a:off x="0" y="3068880"/>
          <a:ext cx="10972800" cy="81793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2D06F9-DB70-4773-955A-A4270AAF7E3E}">
      <dsp:nvSpPr>
        <dsp:cNvPr id="0" name=""/>
        <dsp:cNvSpPr/>
      </dsp:nvSpPr>
      <dsp:spPr>
        <a:xfrm>
          <a:off x="247426" y="3252916"/>
          <a:ext cx="449865" cy="449865"/>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8BF6D49-5ECF-4C4C-9473-E5D16C3936D2}">
      <dsp:nvSpPr>
        <dsp:cNvPr id="0" name=""/>
        <dsp:cNvSpPr/>
      </dsp:nvSpPr>
      <dsp:spPr>
        <a:xfrm>
          <a:off x="944718" y="3068880"/>
          <a:ext cx="10028081" cy="817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565" tIns="86565" rIns="86565" bIns="86565" numCol="1" spcCol="1270" anchor="ctr" anchorCtr="0">
          <a:noAutofit/>
        </a:bodyPr>
        <a:lstStyle/>
        <a:p>
          <a:pPr marL="0" lvl="0" indent="0" algn="l" defTabSz="977900">
            <a:lnSpc>
              <a:spcPct val="90000"/>
            </a:lnSpc>
            <a:spcBef>
              <a:spcPct val="0"/>
            </a:spcBef>
            <a:spcAft>
              <a:spcPct val="35000"/>
            </a:spcAft>
            <a:buNone/>
          </a:pPr>
          <a:r>
            <a:rPr lang="en-US" sz="2200" kern="1200"/>
            <a:t>Relative value of numbers</a:t>
          </a:r>
        </a:p>
      </dsp:txBody>
      <dsp:txXfrm>
        <a:off x="944718" y="3068880"/>
        <a:ext cx="10028081" cy="8179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6A9CAA-BF0F-47D4-A509-6CE2ECF6F595}">
      <dsp:nvSpPr>
        <dsp:cNvPr id="0" name=""/>
        <dsp:cNvSpPr/>
      </dsp:nvSpPr>
      <dsp:spPr>
        <a:xfrm>
          <a:off x="0" y="631870"/>
          <a:ext cx="10972800" cy="116652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E4ADCC-7C7C-4D63-A04E-6428F79AD009}">
      <dsp:nvSpPr>
        <dsp:cNvPr id="0" name=""/>
        <dsp:cNvSpPr/>
      </dsp:nvSpPr>
      <dsp:spPr>
        <a:xfrm>
          <a:off x="352875" y="894339"/>
          <a:ext cx="641591" cy="641591"/>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E12CD7E-E0B4-47A3-B400-B1199909F57D}">
      <dsp:nvSpPr>
        <dsp:cNvPr id="0" name=""/>
        <dsp:cNvSpPr/>
      </dsp:nvSpPr>
      <dsp:spPr>
        <a:xfrm>
          <a:off x="1347341" y="631870"/>
          <a:ext cx="9625458" cy="11665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458" tIns="123458" rIns="123458" bIns="123458" numCol="1" spcCol="1270" anchor="ctr" anchorCtr="0">
          <a:noAutofit/>
        </a:bodyPr>
        <a:lstStyle/>
        <a:p>
          <a:pPr marL="0" lvl="0" indent="0" algn="l" defTabSz="755650">
            <a:lnSpc>
              <a:spcPct val="90000"/>
            </a:lnSpc>
            <a:spcBef>
              <a:spcPct val="0"/>
            </a:spcBef>
            <a:spcAft>
              <a:spcPct val="35000"/>
            </a:spcAft>
            <a:buNone/>
          </a:pPr>
          <a:r>
            <a:rPr lang="en-GB" sz="1700" kern="1200" dirty="0"/>
            <a:t>Composition of number involves the understanding that each number can be made up in many different ways by addition, subtraction, multiplication and division. </a:t>
          </a:r>
          <a:endParaRPr lang="en-US" sz="1700" kern="1200" dirty="0"/>
        </a:p>
      </dsp:txBody>
      <dsp:txXfrm>
        <a:off x="1347341" y="631870"/>
        <a:ext cx="9625458" cy="1166529"/>
      </dsp:txXfrm>
    </dsp:sp>
    <dsp:sp modelId="{66365FF5-E539-4221-91EA-ECF0627E8933}">
      <dsp:nvSpPr>
        <dsp:cNvPr id="0" name=""/>
        <dsp:cNvSpPr/>
      </dsp:nvSpPr>
      <dsp:spPr>
        <a:xfrm>
          <a:off x="0" y="2090032"/>
          <a:ext cx="10972800" cy="116652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D71F84-A484-4EE0-A376-EF49E4BDBB20}">
      <dsp:nvSpPr>
        <dsp:cNvPr id="0" name=""/>
        <dsp:cNvSpPr/>
      </dsp:nvSpPr>
      <dsp:spPr>
        <a:xfrm>
          <a:off x="352875" y="2352501"/>
          <a:ext cx="641591" cy="641591"/>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4D5D85A-C955-49E1-817C-732DD8B3137C}">
      <dsp:nvSpPr>
        <dsp:cNvPr id="0" name=""/>
        <dsp:cNvSpPr/>
      </dsp:nvSpPr>
      <dsp:spPr>
        <a:xfrm>
          <a:off x="1347341" y="2090032"/>
          <a:ext cx="9625458" cy="11665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458" tIns="123458" rIns="123458" bIns="123458" numCol="1" spcCol="1270" anchor="ctr" anchorCtr="0">
          <a:noAutofit/>
        </a:bodyPr>
        <a:lstStyle/>
        <a:p>
          <a:pPr marL="0" lvl="0" indent="0" algn="l" defTabSz="755650">
            <a:lnSpc>
              <a:spcPct val="90000"/>
            </a:lnSpc>
            <a:spcBef>
              <a:spcPct val="0"/>
            </a:spcBef>
            <a:spcAft>
              <a:spcPct val="35000"/>
            </a:spcAft>
            <a:buNone/>
          </a:pPr>
          <a:r>
            <a:rPr lang="en-GB" sz="1700" kern="1200" dirty="0"/>
            <a:t>It also involves understanding how our number system uses groups of hundreds, tens and ones. Examples might include </a:t>
          </a:r>
          <a:r>
            <a:rPr lang="en-GB" sz="1700" kern="1200" dirty="0">
              <a:latin typeface="Arial"/>
            </a:rPr>
            <a:t>recognising</a:t>
          </a:r>
          <a:r>
            <a:rPr lang="en-GB" sz="1700" kern="1200" dirty="0"/>
            <a:t> that 6 can be made with a 4 and a 2, or is the same as 2 x 3 or 5 + 1 or 7 – 1; and understanding that 125 can be made up from one 100, two 10s and five 1s or five 25s or in many other ways. </a:t>
          </a:r>
          <a:endParaRPr lang="en-US" sz="1700" kern="1200" dirty="0"/>
        </a:p>
      </dsp:txBody>
      <dsp:txXfrm>
        <a:off x="1347341" y="2090032"/>
        <a:ext cx="9625458" cy="116652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9C481BF-DF26-4E48-8053-5DD4F6A4953F}" type="datetimeFigureOut">
              <a:rPr lang="en-GB" smtClean="0"/>
              <a:t>22/04/2026</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ABAD469B-9B77-4633-B7B2-A444EE48C9EB}" type="slidenum">
              <a:rPr lang="en-GB" smtClean="0"/>
              <a:t>‹#›</a:t>
            </a:fld>
            <a:endParaRPr lang="en-GB"/>
          </a:p>
        </p:txBody>
      </p:sp>
    </p:spTree>
    <p:extLst>
      <p:ext uri="{BB962C8B-B14F-4D97-AF65-F5344CB8AC3E}">
        <p14:creationId xmlns:p14="http://schemas.microsoft.com/office/powerpoint/2010/main" val="110409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Focus on cardinality and counting today</a:t>
            </a:r>
          </a:p>
        </p:txBody>
      </p:sp>
      <p:sp>
        <p:nvSpPr>
          <p:cNvPr id="4" name="Slide Number Placeholder 3"/>
          <p:cNvSpPr>
            <a:spLocks noGrp="1"/>
          </p:cNvSpPr>
          <p:nvPr>
            <p:ph type="sldNum" sz="quarter" idx="5"/>
          </p:nvPr>
        </p:nvSpPr>
        <p:spPr/>
        <p:txBody>
          <a:bodyPr/>
          <a:lstStyle/>
          <a:p>
            <a:fld id="{3BC8745C-B3EB-2C46-B661-D36519A8B445}" type="slidenum">
              <a:rPr lang="en-US" smtClean="0"/>
              <a:t>4</a:t>
            </a:fld>
            <a:endParaRPr lang="en-US"/>
          </a:p>
        </p:txBody>
      </p:sp>
    </p:spTree>
    <p:extLst>
      <p:ext uri="{BB962C8B-B14F-4D97-AF65-F5344CB8AC3E}">
        <p14:creationId xmlns:p14="http://schemas.microsoft.com/office/powerpoint/2010/main" val="35282496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6E9C968B-527A-4402-A6FE-43BDDB5E1FA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a:extLst>
              <a:ext uri="{FF2B5EF4-FFF2-40B4-BE49-F238E27FC236}">
                <a16:creationId xmlns:a16="http://schemas.microsoft.com/office/drawing/2014/main" id="{F38AD742-367D-4DDE-9EEE-0FC79282380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Click on image to hyperlink to https://</a:t>
            </a:r>
            <a:r>
              <a:rPr lang="en-US" altLang="en-US" err="1"/>
              <a:t>www.youtube.com</a:t>
            </a:r>
            <a:r>
              <a:rPr lang="en-US" altLang="en-US"/>
              <a:t>/</a:t>
            </a:r>
            <a:r>
              <a:rPr lang="en-US" altLang="en-US" err="1"/>
              <a:t>watch?v</a:t>
            </a:r>
            <a:r>
              <a:rPr lang="en-US" altLang="en-US"/>
              <a:t>=ZtUPKekDY7M</a:t>
            </a:r>
          </a:p>
          <a:p>
            <a:r>
              <a:rPr lang="en-US" altLang="en-US"/>
              <a:t>https://</a:t>
            </a:r>
            <a:r>
              <a:rPr lang="en-US" altLang="en-US" err="1"/>
              <a:t>thegorseacademiestrust.sharepoint.com</a:t>
            </a:r>
            <a:r>
              <a:rPr lang="en-US" altLang="en-US"/>
              <a:t>/sites/</a:t>
            </a:r>
            <a:r>
              <a:rPr lang="en-US" altLang="en-US" err="1"/>
              <a:t>TrustDrive</a:t>
            </a:r>
            <a:r>
              <a:rPr lang="en-US" altLang="en-US"/>
              <a:t>/Creative%20Area/Video%20Library/Forms/</a:t>
            </a:r>
            <a:r>
              <a:rPr lang="en-US" altLang="en-US" err="1"/>
              <a:t>AllItems.aspx?csf</a:t>
            </a:r>
            <a:r>
              <a:rPr lang="en-US" altLang="en-US"/>
              <a:t>=1&amp;e=</a:t>
            </a:r>
            <a:r>
              <a:rPr lang="en-US" altLang="en-US" err="1"/>
              <a:t>qvkeXC&amp;CT</a:t>
            </a:r>
            <a:r>
              <a:rPr lang="en-US" altLang="en-US"/>
              <a:t>=1598866463930&amp;OR=OWA%2DNT&amp;CID=43beab0b%2D595c%2D6ae4%2Dddf7%2D56e91b5c7c46&amp;RootFolder=%2Fsites%2FTrustDrive%2FCreative%20Area%2FVideo%20Library%2FRA%2FEY%20Maths%2DCounting&amp;FolderCTID=0x0120006440D1965D0EA948ACB36ED957E82335</a:t>
            </a:r>
          </a:p>
          <a:p>
            <a:endParaRPr lang="en-US" altLang="en-US"/>
          </a:p>
          <a:p>
            <a:endParaRPr lang="en-US" altLang="en-US"/>
          </a:p>
        </p:txBody>
      </p:sp>
      <p:sp>
        <p:nvSpPr>
          <p:cNvPr id="70660" name="Slide Number Placeholder 3">
            <a:extLst>
              <a:ext uri="{FF2B5EF4-FFF2-40B4-BE49-F238E27FC236}">
                <a16:creationId xmlns:a16="http://schemas.microsoft.com/office/drawing/2014/main" id="{31CEC7A9-FE57-4940-B959-4BF73D1F365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6125" indent="-285750">
              <a:defRPr sz="2800">
                <a:solidFill>
                  <a:schemeClr val="tx1"/>
                </a:solidFill>
                <a:latin typeface="Arial" panose="020B0604020202020204" pitchFamily="34" charset="0"/>
              </a:defRPr>
            </a:lvl2pPr>
            <a:lvl3pPr marL="1147763" indent="-228600">
              <a:defRPr sz="2800">
                <a:solidFill>
                  <a:schemeClr val="tx1"/>
                </a:solidFill>
                <a:latin typeface="Arial" panose="020B0604020202020204" pitchFamily="34" charset="0"/>
              </a:defRPr>
            </a:lvl3pPr>
            <a:lvl4pPr marL="1606550" indent="-228600">
              <a:defRPr sz="2800">
                <a:solidFill>
                  <a:schemeClr val="tx1"/>
                </a:solidFill>
                <a:latin typeface="Arial" panose="020B0604020202020204" pitchFamily="34" charset="0"/>
              </a:defRPr>
            </a:lvl4pPr>
            <a:lvl5pPr marL="2066925" indent="-228600">
              <a:defRPr sz="2800">
                <a:solidFill>
                  <a:schemeClr val="tx1"/>
                </a:solidFill>
                <a:latin typeface="Arial" panose="020B0604020202020204" pitchFamily="34" charset="0"/>
              </a:defRPr>
            </a:lvl5pPr>
            <a:lvl6pPr marL="2524125" indent="-228600" eaLnBrk="0" fontAlgn="base" hangingPunct="0">
              <a:spcBef>
                <a:spcPct val="0"/>
              </a:spcBef>
              <a:spcAft>
                <a:spcPct val="0"/>
              </a:spcAft>
              <a:defRPr sz="2800">
                <a:solidFill>
                  <a:schemeClr val="tx1"/>
                </a:solidFill>
                <a:latin typeface="Arial" panose="020B0604020202020204" pitchFamily="34" charset="0"/>
              </a:defRPr>
            </a:lvl6pPr>
            <a:lvl7pPr marL="2981325" indent="-228600" eaLnBrk="0" fontAlgn="base" hangingPunct="0">
              <a:spcBef>
                <a:spcPct val="0"/>
              </a:spcBef>
              <a:spcAft>
                <a:spcPct val="0"/>
              </a:spcAft>
              <a:defRPr sz="2800">
                <a:solidFill>
                  <a:schemeClr val="tx1"/>
                </a:solidFill>
                <a:latin typeface="Arial" panose="020B0604020202020204" pitchFamily="34" charset="0"/>
              </a:defRPr>
            </a:lvl7pPr>
            <a:lvl8pPr marL="3438525" indent="-228600" eaLnBrk="0" fontAlgn="base" hangingPunct="0">
              <a:spcBef>
                <a:spcPct val="0"/>
              </a:spcBef>
              <a:spcAft>
                <a:spcPct val="0"/>
              </a:spcAft>
              <a:defRPr sz="2800">
                <a:solidFill>
                  <a:schemeClr val="tx1"/>
                </a:solidFill>
                <a:latin typeface="Arial" panose="020B0604020202020204" pitchFamily="34" charset="0"/>
              </a:defRPr>
            </a:lvl8pPr>
            <a:lvl9pPr marL="3895725" indent="-228600" eaLnBrk="0" fontAlgn="base" hangingPunct="0">
              <a:spcBef>
                <a:spcPct val="0"/>
              </a:spcBef>
              <a:spcAft>
                <a:spcPct val="0"/>
              </a:spcAft>
              <a:defRPr sz="2800">
                <a:solidFill>
                  <a:schemeClr val="tx1"/>
                </a:solidFill>
                <a:latin typeface="Arial" panose="020B0604020202020204" pitchFamily="34" charset="0"/>
              </a:defRPr>
            </a:lvl9pPr>
          </a:lstStyle>
          <a:p>
            <a:fld id="{4884BC26-4E5C-4A05-9B0E-59E98886DA01}" type="slidenum">
              <a:rPr lang="en-GB" altLang="en-US" sz="1200" smtClean="0"/>
              <a:pPr/>
              <a:t>13</a:t>
            </a:fld>
            <a:endParaRPr lang="en-GB" altLang="en-US" sz="1200"/>
          </a:p>
        </p:txBody>
      </p:sp>
    </p:spTree>
    <p:extLst>
      <p:ext uri="{BB962C8B-B14F-4D97-AF65-F5344CB8AC3E}">
        <p14:creationId xmlns:p14="http://schemas.microsoft.com/office/powerpoint/2010/main" val="23126011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81B0B3-171D-E049-BFD7-A0C5FE8C98CB}" type="slidenum">
              <a:rPr lang="en-US" smtClean="0"/>
              <a:t>14</a:t>
            </a:fld>
            <a:endParaRPr lang="en-US"/>
          </a:p>
        </p:txBody>
      </p:sp>
    </p:spTree>
    <p:extLst>
      <p:ext uri="{BB962C8B-B14F-4D97-AF65-F5344CB8AC3E}">
        <p14:creationId xmlns:p14="http://schemas.microsoft.com/office/powerpoint/2010/main" val="5115478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Cardinality – there</a:t>
            </a:r>
            <a:r>
              <a:rPr lang="en-US" baseline="0"/>
              <a:t> is a potential danger of continually reinforcing just this aspect of number i.e. just showing numbers as a set of objects. Also are we explicit about </a:t>
            </a:r>
            <a:r>
              <a:rPr lang="en-US" baseline="0" err="1"/>
              <a:t>cardiniality</a:t>
            </a:r>
            <a:r>
              <a:rPr lang="en-US" baseline="0"/>
              <a:t>. </a:t>
            </a:r>
            <a:endParaRPr lang="en-US"/>
          </a:p>
          <a:p>
            <a:r>
              <a:rPr lang="en-US"/>
              <a:t>Add to this order</a:t>
            </a:r>
            <a:r>
              <a:rPr lang="en-US" baseline="0"/>
              <a:t> </a:t>
            </a:r>
            <a:r>
              <a:rPr lang="en-US" b="1" baseline="0"/>
              <a:t>and</a:t>
            </a:r>
            <a:r>
              <a:rPr lang="en-US" baseline="0"/>
              <a:t> arrangement of the objects is irrelevant</a:t>
            </a:r>
          </a:p>
          <a:p>
            <a:r>
              <a:rPr lang="en-US" baseline="0"/>
              <a:t>Then</a:t>
            </a:r>
          </a:p>
          <a:p>
            <a:r>
              <a:rPr lang="en-US" baseline="0"/>
              <a:t>Matching the names to numerals </a:t>
            </a:r>
          </a:p>
          <a:p>
            <a:r>
              <a:rPr lang="en-US" baseline="0"/>
              <a:t>Connecting one more and the next number- Haylock </a:t>
            </a:r>
            <a:endParaRPr lang="en-US"/>
          </a:p>
        </p:txBody>
      </p:sp>
      <p:sp>
        <p:nvSpPr>
          <p:cNvPr id="4" name="Slide Number Placeholder 3"/>
          <p:cNvSpPr>
            <a:spLocks noGrp="1"/>
          </p:cNvSpPr>
          <p:nvPr>
            <p:ph type="sldNum" sz="quarter" idx="10"/>
          </p:nvPr>
        </p:nvSpPr>
        <p:spPr/>
        <p:txBody>
          <a:bodyPr/>
          <a:lstStyle/>
          <a:p>
            <a:fld id="{1481B0B3-171D-E049-BFD7-A0C5FE8C98CB}" type="slidenum">
              <a:rPr lang="en-US" smtClean="0"/>
              <a:t>15</a:t>
            </a:fld>
            <a:endParaRPr lang="en-US"/>
          </a:p>
        </p:txBody>
      </p:sp>
    </p:spTree>
    <p:extLst>
      <p:ext uri="{BB962C8B-B14F-4D97-AF65-F5344CB8AC3E}">
        <p14:creationId xmlns:p14="http://schemas.microsoft.com/office/powerpoint/2010/main" val="32803024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Cardinality – there</a:t>
            </a:r>
            <a:r>
              <a:rPr lang="en-US" baseline="0"/>
              <a:t> is a potential danger of continually reinforcing just this aspect of number i.e. just showing numbers as a set of objects. Also are we explicit about </a:t>
            </a:r>
            <a:r>
              <a:rPr lang="en-US" baseline="0" err="1"/>
              <a:t>cardiniality</a:t>
            </a:r>
            <a:r>
              <a:rPr lang="en-US" baseline="0"/>
              <a:t>. </a:t>
            </a:r>
            <a:endParaRPr lang="en-US"/>
          </a:p>
          <a:p>
            <a:r>
              <a:rPr lang="en-US"/>
              <a:t>Add to this order</a:t>
            </a:r>
            <a:r>
              <a:rPr lang="en-US" baseline="0"/>
              <a:t> </a:t>
            </a:r>
            <a:r>
              <a:rPr lang="en-US" b="1" baseline="0"/>
              <a:t>and</a:t>
            </a:r>
            <a:r>
              <a:rPr lang="en-US" baseline="0"/>
              <a:t> arrangement of the objects is irrelevant</a:t>
            </a:r>
          </a:p>
          <a:p>
            <a:r>
              <a:rPr lang="en-US" baseline="0"/>
              <a:t>Then</a:t>
            </a:r>
          </a:p>
          <a:p>
            <a:r>
              <a:rPr lang="en-US" baseline="0"/>
              <a:t>Matching the names to numerals </a:t>
            </a:r>
          </a:p>
          <a:p>
            <a:r>
              <a:rPr lang="en-US" baseline="0"/>
              <a:t>Connecting one more and the next number- Haylock </a:t>
            </a:r>
            <a:endParaRPr lang="en-US"/>
          </a:p>
        </p:txBody>
      </p:sp>
      <p:sp>
        <p:nvSpPr>
          <p:cNvPr id="4" name="Slide Number Placeholder 3"/>
          <p:cNvSpPr>
            <a:spLocks noGrp="1"/>
          </p:cNvSpPr>
          <p:nvPr>
            <p:ph type="sldNum" sz="quarter" idx="10"/>
          </p:nvPr>
        </p:nvSpPr>
        <p:spPr/>
        <p:txBody>
          <a:bodyPr/>
          <a:lstStyle/>
          <a:p>
            <a:fld id="{1481B0B3-171D-E049-BFD7-A0C5FE8C98CB}" type="slidenum">
              <a:rPr lang="en-US" smtClean="0"/>
              <a:t>16</a:t>
            </a:fld>
            <a:endParaRPr lang="en-US"/>
          </a:p>
        </p:txBody>
      </p:sp>
    </p:spTree>
    <p:extLst>
      <p:ext uri="{BB962C8B-B14F-4D97-AF65-F5344CB8AC3E}">
        <p14:creationId xmlns:p14="http://schemas.microsoft.com/office/powerpoint/2010/main" val="31446713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Cardinality – there</a:t>
            </a:r>
            <a:r>
              <a:rPr lang="en-US" baseline="0"/>
              <a:t> is a potential danger of continually reinforcing just this aspect of number i.e. just showing numbers as a set of objects. Also are we explicit about </a:t>
            </a:r>
            <a:r>
              <a:rPr lang="en-US" baseline="0" err="1"/>
              <a:t>cardiniality</a:t>
            </a:r>
            <a:r>
              <a:rPr lang="en-US" baseline="0"/>
              <a:t>. </a:t>
            </a:r>
            <a:endParaRPr lang="en-US"/>
          </a:p>
          <a:p>
            <a:r>
              <a:rPr lang="en-US"/>
              <a:t>Add to this order</a:t>
            </a:r>
            <a:r>
              <a:rPr lang="en-US" baseline="0"/>
              <a:t> </a:t>
            </a:r>
            <a:r>
              <a:rPr lang="en-US" b="1" baseline="0"/>
              <a:t>and</a:t>
            </a:r>
            <a:r>
              <a:rPr lang="en-US" baseline="0"/>
              <a:t> arrangement of the objects is irrelevant</a:t>
            </a:r>
          </a:p>
          <a:p>
            <a:r>
              <a:rPr lang="en-US" baseline="0"/>
              <a:t>Then</a:t>
            </a:r>
          </a:p>
          <a:p>
            <a:r>
              <a:rPr lang="en-US" baseline="0"/>
              <a:t>Matching the names to numerals </a:t>
            </a:r>
          </a:p>
          <a:p>
            <a:r>
              <a:rPr lang="en-US" baseline="0"/>
              <a:t>Connecting one more and the next number- Haylock </a:t>
            </a:r>
            <a:endParaRPr lang="en-US"/>
          </a:p>
        </p:txBody>
      </p:sp>
      <p:sp>
        <p:nvSpPr>
          <p:cNvPr id="4" name="Slide Number Placeholder 3"/>
          <p:cNvSpPr>
            <a:spLocks noGrp="1"/>
          </p:cNvSpPr>
          <p:nvPr>
            <p:ph type="sldNum" sz="quarter" idx="10"/>
          </p:nvPr>
        </p:nvSpPr>
        <p:spPr/>
        <p:txBody>
          <a:bodyPr/>
          <a:lstStyle/>
          <a:p>
            <a:fld id="{1481B0B3-171D-E049-BFD7-A0C5FE8C98CB}" type="slidenum">
              <a:rPr lang="en-US" smtClean="0"/>
              <a:t>17</a:t>
            </a:fld>
            <a:endParaRPr lang="en-US"/>
          </a:p>
        </p:txBody>
      </p:sp>
    </p:spTree>
    <p:extLst>
      <p:ext uri="{BB962C8B-B14F-4D97-AF65-F5344CB8AC3E}">
        <p14:creationId xmlns:p14="http://schemas.microsoft.com/office/powerpoint/2010/main" val="38135904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B47415B0-06F6-4955-855C-0E2DAFE8759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a:extLst>
              <a:ext uri="{FF2B5EF4-FFF2-40B4-BE49-F238E27FC236}">
                <a16:creationId xmlns:a16="http://schemas.microsoft.com/office/drawing/2014/main" id="{4ABB3A6B-D36D-40CD-8CAE-2AE6B6E12DB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solidFill>
                  <a:srgbClr val="00628C"/>
                </a:solidFill>
              </a:rPr>
              <a:t>No video clip for this one.  The images are used to aid an explanation.</a:t>
            </a:r>
          </a:p>
          <a:p>
            <a:endParaRPr lang="en-GB" altLang="en-US">
              <a:solidFill>
                <a:srgbClr val="00628C"/>
              </a:solidFill>
            </a:endParaRPr>
          </a:p>
          <a:p>
            <a:r>
              <a:rPr lang="en-GB" altLang="en-US">
                <a:solidFill>
                  <a:srgbClr val="00628C"/>
                </a:solidFill>
              </a:rPr>
              <a:t>Children are used to one name/word for one object.  Even where they give multiple names to an object, these are stable (for example apple, fruit, snack all used for apple – teddy and hat do not have these same word labels).  In counting, the apple can be called 1, 2 or 3 depending on which one you begin with when counting (i.e. it is 1 counting R-L, it is 3 counting L-R and it is 2 counting it second in the sequence).  Moreover, it cannot be a number name 1, 2 or 3 when that number has already been used on a different object (for example if teddy is 1 then apple cannot be 1 as well in that count, although it can be 1 if we start counting again in a different order).</a:t>
            </a:r>
          </a:p>
          <a:p>
            <a:endParaRPr lang="en-GB" altLang="en-US">
              <a:solidFill>
                <a:srgbClr val="00628C"/>
              </a:solidFill>
            </a:endParaRPr>
          </a:p>
          <a:p>
            <a:r>
              <a:rPr lang="en-GB" altLang="en-US">
                <a:solidFill>
                  <a:srgbClr val="00628C"/>
                </a:solidFill>
              </a:rPr>
              <a:t>DREME TE website explains this really well: http://</a:t>
            </a:r>
            <a:r>
              <a:rPr lang="en-GB" altLang="en-US" err="1">
                <a:solidFill>
                  <a:srgbClr val="00628C"/>
                </a:solidFill>
              </a:rPr>
              <a:t>prek</a:t>
            </a:r>
            <a:r>
              <a:rPr lang="en-GB" altLang="en-US">
                <a:solidFill>
                  <a:srgbClr val="00628C"/>
                </a:solidFill>
              </a:rPr>
              <a:t>-math-</a:t>
            </a:r>
            <a:r>
              <a:rPr lang="en-GB" altLang="en-US" err="1">
                <a:solidFill>
                  <a:srgbClr val="00628C"/>
                </a:solidFill>
              </a:rPr>
              <a:t>te.stanford.edu</a:t>
            </a:r>
            <a:r>
              <a:rPr lang="en-GB" altLang="en-US">
                <a:solidFill>
                  <a:srgbClr val="00628C"/>
                </a:solidFill>
              </a:rPr>
              <a:t>/  :</a:t>
            </a:r>
          </a:p>
          <a:p>
            <a:endParaRPr lang="en-GB" altLang="en-US" b="1" i="1"/>
          </a:p>
          <a:p>
            <a:r>
              <a:rPr lang="en-GB" altLang="en-US" b="1" i="1"/>
              <a:t>The Idea of How Many</a:t>
            </a:r>
          </a:p>
          <a:p>
            <a:r>
              <a:rPr lang="en-GB" altLang="en-US" i="1"/>
              <a:t>To an adult, the idea of how many seems simple enough. There are four bears here or 10 candies there. But for young children, enumeration is not easy. They must learn methods for figuring out the number of objects in a collection, and they must also learn what how many really means. Indeed, the idea of how many is deep, abstract and cognitively demanding.   </a:t>
            </a:r>
          </a:p>
          <a:p>
            <a:r>
              <a:rPr lang="en-GB" altLang="en-US" i="1"/>
              <a:t>Suppose we have the collection of objects pictured here. We use words to name each. From left to right, we call them lion, school bus, and perhaps icky. If you refer to the school bus as lion, people will think that you need some serious help.</a:t>
            </a:r>
          </a:p>
          <a:p>
            <a:r>
              <a:rPr lang="en-GB" altLang="en-US" i="1"/>
              <a:t>Suppose now that we count the objects. We point to the lion and say “one,” to the school bus and say “two,” and to the icky and say “three.” And then we decide to count them again. This time we point to icky first and say “one,” next point to school bus and say “two,” and finally point to lion and say “three.” If we count from right to left, the lion is three. And if we count starting in the middle, the lion can be two. The number words are clearly not like names. Names designate specific objects (Harry the lion) or categories of objects (lions), but we should not use number words as names. Neither one nor three is the name of the lion.</a:t>
            </a:r>
          </a:p>
          <a:p>
            <a:r>
              <a:rPr lang="en-GB" altLang="en-US" i="1"/>
              <a:t>This can be very confusing for young children who are used to words referring to things, and are constantly trying to learn new words. One of my students asked a child to count. She said, “one, two, three, five.” When asked why four was missing, the child replied that she was four. She seemed to use the counting word as a name for herself.</a:t>
            </a:r>
          </a:p>
          <a:p>
            <a:r>
              <a:rPr lang="en-GB" altLang="en-US" i="1"/>
              <a:t>So one of the first difficulties in enumeration is that counting words are used differently from ordinary names. We can refer to the animal as lion but not tiger or football. But we can refer to it as one, two, and three (or indeed any counting number). This violates ordinary usage and confuses young children (and sometimes adults too, as I will show later).</a:t>
            </a:r>
          </a:p>
          <a:p>
            <a:r>
              <a:rPr lang="en-GB" altLang="en-US" i="1"/>
              <a:t>Why this odd usage? What do the counting words refer to? To understand the issue, consider the basic ideas that underlie counting.</a:t>
            </a:r>
          </a:p>
          <a:p>
            <a:r>
              <a:rPr lang="en-GB" altLang="en-US" i="1"/>
              <a:t>We must say the number words in the proper order. One cannot come after four. By contrast, the order of counting things does not matter. You can start with icky or you can start with lion.</a:t>
            </a:r>
          </a:p>
          <a:p>
            <a:r>
              <a:rPr lang="en-GB" altLang="en-US" i="1"/>
              <a:t>We have to count each object once and only once. If we use the word one to refer to the lion, we can’t use it to refer to the icky as well. I once interviewed a child who, when asked to count some chips, began by arranging them in a circle and then counted the objects over and over again as he looped around the circle (which is the worst way to arrange objects if you want to count them). I had to stop him in  order to continue the interview.</a:t>
            </a:r>
          </a:p>
          <a:p>
            <a:r>
              <a:rPr lang="en-GB" altLang="en-US" i="1"/>
              <a:t>We can count any discrete unit: dogs, imaginary unicorns, or even more imaginary ideas (“I had two ideas today”).</a:t>
            </a:r>
          </a:p>
          <a:p>
            <a:r>
              <a:rPr lang="en-GB" altLang="en-US" i="1"/>
              <a:t>Not only that, we can count any combination of things. A group can include two dogs, 52 unicorns and one idea—or anything else.</a:t>
            </a:r>
          </a:p>
          <a:p>
            <a:r>
              <a:rPr lang="en-GB" altLang="en-US" i="1"/>
              <a:t>Physical arrangement is irrelevant for counting. You can count the objects when they are scattered around or when they are in a line.</a:t>
            </a:r>
          </a:p>
          <a:p>
            <a:r>
              <a:rPr lang="en-GB" altLang="en-US" i="1"/>
              <a:t>The physical nature of the objects does not matter. Every object, no matter what it is, is a single unit for the purpose of counting. This idea must be very strange to little children. Suppose you find that one group has three frogs and the other three horses. Frogs are small and horses are large. How can both groups be three?</a:t>
            </a:r>
          </a:p>
          <a:p>
            <a:r>
              <a:rPr lang="en-GB" altLang="en-US" i="1"/>
              <a:t>And finally, here is the really big and difficult idea: each number in the sequence does not refer to an object but to the number of objects (the cardinal value) up to that point. Adult counting is so automatic that we sometimes don’t appreciate the complex ideas behind it. But if we are to teach effectively, we must try to see the world from the child’s point of view. In other words, we must overcome our adult egocentrism.</a:t>
            </a:r>
          </a:p>
          <a:p>
            <a:endParaRPr lang="en-GB" altLang="en-US" i="1"/>
          </a:p>
        </p:txBody>
      </p:sp>
      <p:sp>
        <p:nvSpPr>
          <p:cNvPr id="78852" name="Slide Number Placeholder 3">
            <a:extLst>
              <a:ext uri="{FF2B5EF4-FFF2-40B4-BE49-F238E27FC236}">
                <a16:creationId xmlns:a16="http://schemas.microsoft.com/office/drawing/2014/main" id="{2D4DFF27-2966-4082-8143-651281DE725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2ABD9996-29E9-48FD-9ABB-0E29428F899D}" type="slidenum">
              <a:rPr lang="en-GB" altLang="en-US" sz="1200" smtClean="0"/>
              <a:pPr/>
              <a:t>18</a:t>
            </a:fld>
            <a:endParaRPr lang="en-GB" altLang="en-US" sz="1200"/>
          </a:p>
        </p:txBody>
      </p:sp>
    </p:spTree>
    <p:extLst>
      <p:ext uri="{BB962C8B-B14F-4D97-AF65-F5344CB8AC3E}">
        <p14:creationId xmlns:p14="http://schemas.microsoft.com/office/powerpoint/2010/main" val="14246032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3A3309E6-7967-4D56-B4D4-304E097F12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a:extLst>
              <a:ext uri="{FF2B5EF4-FFF2-40B4-BE49-F238E27FC236}">
                <a16:creationId xmlns:a16="http://schemas.microsoft.com/office/drawing/2014/main" id="{83248AF0-EA46-4211-A30D-2E0F7094620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Explain conservation: when children are young they often think there is more when items are spread out.  Recognition that the number of items remains the same regardless of arrangement is important in developing cardinality.</a:t>
            </a:r>
          </a:p>
          <a:p>
            <a:endParaRPr lang="en-GB" altLang="en-US" i="1"/>
          </a:p>
          <a:p>
            <a:r>
              <a:rPr lang="en-GB" altLang="en-US" i="1"/>
              <a:t>From </a:t>
            </a:r>
            <a:r>
              <a:rPr lang="en-US" altLang="en-US" i="1">
                <a:latin typeface="Arial" panose="020B0604020202020204" pitchFamily="34" charset="0"/>
                <a:cs typeface="Arial" panose="020B0604020202020204" pitchFamily="34" charset="0"/>
              </a:rPr>
              <a:t>http://</a:t>
            </a:r>
            <a:r>
              <a:rPr lang="en-US" altLang="en-US" i="1" err="1">
                <a:latin typeface="Arial" panose="020B0604020202020204" pitchFamily="34" charset="0"/>
                <a:cs typeface="Arial" panose="020B0604020202020204" pitchFamily="34" charset="0"/>
              </a:rPr>
              <a:t>interactivestem.org</a:t>
            </a:r>
            <a:r>
              <a:rPr lang="en-US" altLang="en-US" i="1">
                <a:latin typeface="Arial" panose="020B0604020202020204" pitchFamily="34" charset="0"/>
                <a:cs typeface="Arial" panose="020B0604020202020204" pitchFamily="34" charset="0"/>
              </a:rPr>
              <a:t>/wp-content/uploads/2015/09/Interactive-STEM-Brief-Counting-and-Cardinality-Sept-16-Final-File.pdf</a:t>
            </a:r>
          </a:p>
          <a:p>
            <a:endParaRPr lang="en-GB" altLang="en-US" i="1"/>
          </a:p>
          <a:p>
            <a:r>
              <a:rPr lang="en-GB" altLang="en-US" i="1"/>
              <a:t>Number Conservation and Hierarchical Inclusion </a:t>
            </a:r>
          </a:p>
          <a:p>
            <a:r>
              <a:rPr lang="en-GB" altLang="en-US" i="1"/>
              <a:t>There are two important milestones that children must reach in order to fully understand cardinality and begin to think of numbers as parts and wholes (</a:t>
            </a:r>
            <a:r>
              <a:rPr lang="en-GB" altLang="en-US" i="1" err="1"/>
              <a:t>Fuson</a:t>
            </a:r>
            <a:r>
              <a:rPr lang="en-GB" altLang="en-US" i="1"/>
              <a:t>, 2012). </a:t>
            </a:r>
          </a:p>
          <a:p>
            <a:endParaRPr lang="en-GB" altLang="en-US" i="1"/>
          </a:p>
          <a:p>
            <a:r>
              <a:rPr lang="en-GB" altLang="en-US" i="1"/>
              <a:t>Number Conservation: According to Piagetian theory of cognitive development, children do not have a complete understanding of counting as a means for determining cardinality until they demonstrate success on number conservation tasks (Piaget, 2013), that is, they recognize that the number of items in a set remains the same regardless of their physical arrangement. While more recent research suggests that children can actually develop important knowledge about number and counting that can contribute to their ability to conserve number (Clements, 1984), it is a critical milestone that children must reach to fully appreciate the cardinal meaning of number and to be successful on comparison tasks where perceptual cues are misleading. </a:t>
            </a:r>
          </a:p>
          <a:p>
            <a:endParaRPr lang="en-GB" altLang="en-US" i="1"/>
          </a:p>
          <a:p>
            <a:r>
              <a:rPr lang="en-GB" altLang="en-US" i="1"/>
              <a:t>Hierarchical Inclusion: Hierarchical inclusion is the idea that (1) each number in the counting sequence is exactly one greater than the one before it and (2) the number of the resulting set contains the previous within it. For example, when counting 1, 2, 3, 4, 5, 6, 7…8, the number 8 has a value that is equal to 7 + 1, and contains the numbers 1 through 7 within it. Children need a firm grasp on hierarchical inclusion to use the strategy of counting on.</a:t>
            </a:r>
            <a:endParaRPr lang="en-US" altLang="en-US" i="1"/>
          </a:p>
        </p:txBody>
      </p:sp>
      <p:sp>
        <p:nvSpPr>
          <p:cNvPr id="80900" name="Slide Number Placeholder 3">
            <a:extLst>
              <a:ext uri="{FF2B5EF4-FFF2-40B4-BE49-F238E27FC236}">
                <a16:creationId xmlns:a16="http://schemas.microsoft.com/office/drawing/2014/main" id="{38D68234-77E2-437F-A255-6E5AEFA94D1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6125" indent="-285750">
              <a:defRPr sz="2800">
                <a:solidFill>
                  <a:schemeClr val="tx1"/>
                </a:solidFill>
                <a:latin typeface="Arial" panose="020B0604020202020204" pitchFamily="34" charset="0"/>
              </a:defRPr>
            </a:lvl2pPr>
            <a:lvl3pPr marL="1147763" indent="-228600">
              <a:defRPr sz="2800">
                <a:solidFill>
                  <a:schemeClr val="tx1"/>
                </a:solidFill>
                <a:latin typeface="Arial" panose="020B0604020202020204" pitchFamily="34" charset="0"/>
              </a:defRPr>
            </a:lvl3pPr>
            <a:lvl4pPr marL="1606550" indent="-228600">
              <a:defRPr sz="2800">
                <a:solidFill>
                  <a:schemeClr val="tx1"/>
                </a:solidFill>
                <a:latin typeface="Arial" panose="020B0604020202020204" pitchFamily="34" charset="0"/>
              </a:defRPr>
            </a:lvl4pPr>
            <a:lvl5pPr marL="2066925" indent="-228600">
              <a:defRPr sz="2800">
                <a:solidFill>
                  <a:schemeClr val="tx1"/>
                </a:solidFill>
                <a:latin typeface="Arial" panose="020B0604020202020204" pitchFamily="34" charset="0"/>
              </a:defRPr>
            </a:lvl5pPr>
            <a:lvl6pPr marL="2524125" indent="-228600" eaLnBrk="0" fontAlgn="base" hangingPunct="0">
              <a:spcBef>
                <a:spcPct val="0"/>
              </a:spcBef>
              <a:spcAft>
                <a:spcPct val="0"/>
              </a:spcAft>
              <a:defRPr sz="2800">
                <a:solidFill>
                  <a:schemeClr val="tx1"/>
                </a:solidFill>
                <a:latin typeface="Arial" panose="020B0604020202020204" pitchFamily="34" charset="0"/>
              </a:defRPr>
            </a:lvl6pPr>
            <a:lvl7pPr marL="2981325" indent="-228600" eaLnBrk="0" fontAlgn="base" hangingPunct="0">
              <a:spcBef>
                <a:spcPct val="0"/>
              </a:spcBef>
              <a:spcAft>
                <a:spcPct val="0"/>
              </a:spcAft>
              <a:defRPr sz="2800">
                <a:solidFill>
                  <a:schemeClr val="tx1"/>
                </a:solidFill>
                <a:latin typeface="Arial" panose="020B0604020202020204" pitchFamily="34" charset="0"/>
              </a:defRPr>
            </a:lvl7pPr>
            <a:lvl8pPr marL="3438525" indent="-228600" eaLnBrk="0" fontAlgn="base" hangingPunct="0">
              <a:spcBef>
                <a:spcPct val="0"/>
              </a:spcBef>
              <a:spcAft>
                <a:spcPct val="0"/>
              </a:spcAft>
              <a:defRPr sz="2800">
                <a:solidFill>
                  <a:schemeClr val="tx1"/>
                </a:solidFill>
                <a:latin typeface="Arial" panose="020B0604020202020204" pitchFamily="34" charset="0"/>
              </a:defRPr>
            </a:lvl8pPr>
            <a:lvl9pPr marL="3895725" indent="-228600" eaLnBrk="0" fontAlgn="base" hangingPunct="0">
              <a:spcBef>
                <a:spcPct val="0"/>
              </a:spcBef>
              <a:spcAft>
                <a:spcPct val="0"/>
              </a:spcAft>
              <a:defRPr sz="2800">
                <a:solidFill>
                  <a:schemeClr val="tx1"/>
                </a:solidFill>
                <a:latin typeface="Arial" panose="020B0604020202020204" pitchFamily="34" charset="0"/>
              </a:defRPr>
            </a:lvl9pPr>
          </a:lstStyle>
          <a:p>
            <a:fld id="{BE4526A1-6B77-405B-B2E2-BE56EFAFDBFB}" type="slidenum">
              <a:rPr lang="en-GB" altLang="en-US" sz="1200" smtClean="0"/>
              <a:pPr/>
              <a:t>19</a:t>
            </a:fld>
            <a:endParaRPr lang="en-GB" altLang="en-US" sz="1200"/>
          </a:p>
        </p:txBody>
      </p:sp>
    </p:spTree>
    <p:extLst>
      <p:ext uri="{BB962C8B-B14F-4D97-AF65-F5344CB8AC3E}">
        <p14:creationId xmlns:p14="http://schemas.microsoft.com/office/powerpoint/2010/main" val="39941087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A8B786C-5D8F-2140-8B4E-7EBF8FE57FC5}" type="slidenum">
              <a:rPr lang="en-US" smtClean="0"/>
              <a:t>23</a:t>
            </a:fld>
            <a:endParaRPr lang="en-US"/>
          </a:p>
        </p:txBody>
      </p:sp>
    </p:spTree>
    <p:extLst>
      <p:ext uri="{BB962C8B-B14F-4D97-AF65-F5344CB8AC3E}">
        <p14:creationId xmlns:p14="http://schemas.microsoft.com/office/powerpoint/2010/main" val="31929012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9BD81F-867F-AB47-E2A7-A25744D3F6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D3C1E6-8544-4E75-F3A4-3D2E400867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3C8F26-FFEA-55E6-88F9-A9298099190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21F4801-E6EF-4932-3F76-DC42F947507C}"/>
              </a:ext>
            </a:extLst>
          </p:cNvPr>
          <p:cNvSpPr>
            <a:spLocks noGrp="1"/>
          </p:cNvSpPr>
          <p:nvPr>
            <p:ph type="sldNum" sz="quarter" idx="5"/>
          </p:nvPr>
        </p:nvSpPr>
        <p:spPr/>
        <p:txBody>
          <a:bodyPr/>
          <a:lstStyle/>
          <a:p>
            <a:fld id="{FA8B786C-5D8F-2140-8B4E-7EBF8FE57FC5}" type="slidenum">
              <a:rPr lang="en-US" smtClean="0"/>
              <a:t>24</a:t>
            </a:fld>
            <a:endParaRPr lang="en-US"/>
          </a:p>
        </p:txBody>
      </p:sp>
    </p:spTree>
    <p:extLst>
      <p:ext uri="{BB962C8B-B14F-4D97-AF65-F5344CB8AC3E}">
        <p14:creationId xmlns:p14="http://schemas.microsoft.com/office/powerpoint/2010/main" val="39093663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C96FB-5EB2-27BC-CBE4-CC0A29D910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D51962-352E-CC5B-A2B5-ABF4E49533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2C1965-AE56-D4E1-6D0E-53B32BA015B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3C46C3E-414E-136C-1D8B-8B7533C34249}"/>
              </a:ext>
            </a:extLst>
          </p:cNvPr>
          <p:cNvSpPr>
            <a:spLocks noGrp="1"/>
          </p:cNvSpPr>
          <p:nvPr>
            <p:ph type="sldNum" sz="quarter" idx="5"/>
          </p:nvPr>
        </p:nvSpPr>
        <p:spPr/>
        <p:txBody>
          <a:bodyPr/>
          <a:lstStyle/>
          <a:p>
            <a:fld id="{FA8B786C-5D8F-2140-8B4E-7EBF8FE57FC5}" type="slidenum">
              <a:rPr lang="en-US" smtClean="0"/>
              <a:t>25</a:t>
            </a:fld>
            <a:endParaRPr lang="en-US"/>
          </a:p>
        </p:txBody>
      </p:sp>
    </p:spTree>
    <p:extLst>
      <p:ext uri="{BB962C8B-B14F-4D97-AF65-F5344CB8AC3E}">
        <p14:creationId xmlns:p14="http://schemas.microsoft.com/office/powerpoint/2010/main" val="1055111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7369891E-BA8C-402D-9E6D-6820106C25E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6125" indent="-285750">
              <a:spcBef>
                <a:spcPct val="30000"/>
              </a:spcBef>
              <a:defRPr sz="1200">
                <a:solidFill>
                  <a:schemeClr val="tx1"/>
                </a:solidFill>
                <a:latin typeface="Calibri" panose="020F0502020204030204" pitchFamily="34" charset="0"/>
              </a:defRPr>
            </a:lvl2pPr>
            <a:lvl3pPr marL="1147763" indent="-228600">
              <a:spcBef>
                <a:spcPct val="30000"/>
              </a:spcBef>
              <a:defRPr sz="1200">
                <a:solidFill>
                  <a:schemeClr val="tx1"/>
                </a:solidFill>
                <a:latin typeface="Calibri" panose="020F0502020204030204" pitchFamily="34" charset="0"/>
              </a:defRPr>
            </a:lvl3pPr>
            <a:lvl4pPr marL="1606550" indent="-228600">
              <a:spcBef>
                <a:spcPct val="30000"/>
              </a:spcBef>
              <a:defRPr sz="1200">
                <a:solidFill>
                  <a:schemeClr val="tx1"/>
                </a:solidFill>
                <a:latin typeface="Calibri" panose="020F0502020204030204" pitchFamily="34" charset="0"/>
              </a:defRPr>
            </a:lvl4pPr>
            <a:lvl5pPr marL="2066925" indent="-228600">
              <a:spcBef>
                <a:spcPct val="30000"/>
              </a:spcBef>
              <a:defRPr sz="1200">
                <a:solidFill>
                  <a:schemeClr val="tx1"/>
                </a:solidFill>
                <a:latin typeface="Calibri" panose="020F0502020204030204" pitchFamily="34" charset="0"/>
              </a:defRPr>
            </a:lvl5pPr>
            <a:lvl6pPr marL="2524125" indent="-228600" eaLnBrk="0" fontAlgn="base" hangingPunct="0">
              <a:spcBef>
                <a:spcPct val="30000"/>
              </a:spcBef>
              <a:spcAft>
                <a:spcPct val="0"/>
              </a:spcAft>
              <a:defRPr sz="1200">
                <a:solidFill>
                  <a:schemeClr val="tx1"/>
                </a:solidFill>
                <a:latin typeface="Calibri" panose="020F0502020204030204" pitchFamily="34" charset="0"/>
              </a:defRPr>
            </a:lvl6pPr>
            <a:lvl7pPr marL="2981325" indent="-228600" eaLnBrk="0" fontAlgn="base" hangingPunct="0">
              <a:spcBef>
                <a:spcPct val="30000"/>
              </a:spcBef>
              <a:spcAft>
                <a:spcPct val="0"/>
              </a:spcAft>
              <a:defRPr sz="1200">
                <a:solidFill>
                  <a:schemeClr val="tx1"/>
                </a:solidFill>
                <a:latin typeface="Calibri" panose="020F0502020204030204" pitchFamily="34" charset="0"/>
              </a:defRPr>
            </a:lvl7pPr>
            <a:lvl8pPr marL="3438525" indent="-228600" eaLnBrk="0" fontAlgn="base" hangingPunct="0">
              <a:spcBef>
                <a:spcPct val="30000"/>
              </a:spcBef>
              <a:spcAft>
                <a:spcPct val="0"/>
              </a:spcAft>
              <a:defRPr sz="1200">
                <a:solidFill>
                  <a:schemeClr val="tx1"/>
                </a:solidFill>
                <a:latin typeface="Calibri" panose="020F0502020204030204" pitchFamily="34" charset="0"/>
              </a:defRPr>
            </a:lvl8pPr>
            <a:lvl9pPr marL="3895725"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20000"/>
              </a:spcBef>
            </a:pPr>
            <a:fld id="{5F2C662A-4724-4BCF-A816-11EE5D18346C}" type="slidenum">
              <a:rPr lang="en-US" altLang="en-US" smtClean="0">
                <a:latin typeface="Tahoma" panose="020B0604030504040204" pitchFamily="34" charset="0"/>
                <a:cs typeface="Arial" panose="020B0604020202020204" pitchFamily="34" charset="0"/>
              </a:rPr>
              <a:pPr>
                <a:spcBef>
                  <a:spcPct val="20000"/>
                </a:spcBef>
              </a:pPr>
              <a:t>5</a:t>
            </a:fld>
            <a:endParaRPr lang="en-US" altLang="en-US">
              <a:latin typeface="Tahoma" panose="020B0604030504040204" pitchFamily="34" charset="0"/>
              <a:cs typeface="Arial" panose="020B0604020202020204" pitchFamily="34" charset="0"/>
            </a:endParaRPr>
          </a:p>
        </p:txBody>
      </p:sp>
      <p:sp>
        <p:nvSpPr>
          <p:cNvPr id="50179" name="Rectangle 2">
            <a:extLst>
              <a:ext uri="{FF2B5EF4-FFF2-40B4-BE49-F238E27FC236}">
                <a16:creationId xmlns:a16="http://schemas.microsoft.com/office/drawing/2014/main" id="{E8545D32-73FC-425A-A2A3-471308E2984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80" name="Rectangle 3">
            <a:extLst>
              <a:ext uri="{FF2B5EF4-FFF2-40B4-BE49-F238E27FC236}">
                <a16:creationId xmlns:a16="http://schemas.microsoft.com/office/drawing/2014/main" id="{500AF37A-E385-4099-AAF3-FCB4EE708BF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latin typeface="Arial" panose="020B0604020202020204" pitchFamily="34" charset="0"/>
                <a:cs typeface="Arial" panose="020B0604020202020204" pitchFamily="34" charset="0"/>
              </a:rPr>
              <a:t>Explain that there are 2 aspects in </a:t>
            </a:r>
            <a:r>
              <a:rPr lang="en-US" altLang="en-US" dirty="0" err="1">
                <a:latin typeface="Arial" panose="020B0604020202020204" pitchFamily="34" charset="0"/>
                <a:cs typeface="Arial" panose="020B0604020202020204" pitchFamily="34" charset="0"/>
              </a:rPr>
              <a:t>subitising</a:t>
            </a:r>
            <a:r>
              <a:rPr lang="en-US" altLang="en-US" dirty="0">
                <a:latin typeface="Arial" panose="020B0604020202020204" pitchFamily="34" charset="0"/>
                <a:cs typeface="Arial" panose="020B0604020202020204" pitchFamily="34" charset="0"/>
              </a:rPr>
              <a:t> – as above</a:t>
            </a:r>
          </a:p>
          <a:p>
            <a:pPr eaLnBrk="1" hangingPunct="1"/>
            <a:r>
              <a:rPr lang="en-US" altLang="en-US" dirty="0">
                <a:latin typeface="Arial" panose="020B0604020202020204" pitchFamily="34" charset="0"/>
                <a:cs typeface="Arial" panose="020B0604020202020204" pitchFamily="34" charset="0"/>
              </a:rPr>
              <a:t>Perceptual subitizing up to 5 (this is still be debated some will say 4)</a:t>
            </a:r>
          </a:p>
        </p:txBody>
      </p:sp>
    </p:spTree>
    <p:extLst>
      <p:ext uri="{BB962C8B-B14F-4D97-AF65-F5344CB8AC3E}">
        <p14:creationId xmlns:p14="http://schemas.microsoft.com/office/powerpoint/2010/main" val="19136605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8CBF05-3AEF-DE74-7B4E-8F09F6C009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8699E3-3CBD-93BB-76E4-5F06755362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239C8B-8503-7AAD-0A2E-4EF65A146C7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F63C82E-8E63-EB9F-436B-DD4C7ABE903F}"/>
              </a:ext>
            </a:extLst>
          </p:cNvPr>
          <p:cNvSpPr>
            <a:spLocks noGrp="1"/>
          </p:cNvSpPr>
          <p:nvPr>
            <p:ph type="sldNum" sz="quarter" idx="5"/>
          </p:nvPr>
        </p:nvSpPr>
        <p:spPr/>
        <p:txBody>
          <a:bodyPr/>
          <a:lstStyle/>
          <a:p>
            <a:fld id="{FA8B786C-5D8F-2140-8B4E-7EBF8FE57FC5}" type="slidenum">
              <a:rPr lang="en-US" smtClean="0"/>
              <a:t>26</a:t>
            </a:fld>
            <a:endParaRPr lang="en-US"/>
          </a:p>
        </p:txBody>
      </p:sp>
    </p:spTree>
    <p:extLst>
      <p:ext uri="{BB962C8B-B14F-4D97-AF65-F5344CB8AC3E}">
        <p14:creationId xmlns:p14="http://schemas.microsoft.com/office/powerpoint/2010/main" val="2451757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4C0C123A-201A-4A1F-94D8-426873556C4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6125" indent="-285750">
              <a:spcBef>
                <a:spcPct val="30000"/>
              </a:spcBef>
              <a:defRPr sz="1200">
                <a:solidFill>
                  <a:schemeClr val="tx1"/>
                </a:solidFill>
                <a:latin typeface="Calibri" panose="020F0502020204030204" pitchFamily="34" charset="0"/>
              </a:defRPr>
            </a:lvl2pPr>
            <a:lvl3pPr marL="1147763" indent="-228600">
              <a:spcBef>
                <a:spcPct val="30000"/>
              </a:spcBef>
              <a:defRPr sz="1200">
                <a:solidFill>
                  <a:schemeClr val="tx1"/>
                </a:solidFill>
                <a:latin typeface="Calibri" panose="020F0502020204030204" pitchFamily="34" charset="0"/>
              </a:defRPr>
            </a:lvl3pPr>
            <a:lvl4pPr marL="1606550" indent="-228600">
              <a:spcBef>
                <a:spcPct val="30000"/>
              </a:spcBef>
              <a:defRPr sz="1200">
                <a:solidFill>
                  <a:schemeClr val="tx1"/>
                </a:solidFill>
                <a:latin typeface="Calibri" panose="020F0502020204030204" pitchFamily="34" charset="0"/>
              </a:defRPr>
            </a:lvl4pPr>
            <a:lvl5pPr marL="2066925" indent="-228600">
              <a:spcBef>
                <a:spcPct val="30000"/>
              </a:spcBef>
              <a:defRPr sz="1200">
                <a:solidFill>
                  <a:schemeClr val="tx1"/>
                </a:solidFill>
                <a:latin typeface="Calibri" panose="020F0502020204030204" pitchFamily="34" charset="0"/>
              </a:defRPr>
            </a:lvl5pPr>
            <a:lvl6pPr marL="2524125" indent="-228600" eaLnBrk="0" fontAlgn="base" hangingPunct="0">
              <a:spcBef>
                <a:spcPct val="30000"/>
              </a:spcBef>
              <a:spcAft>
                <a:spcPct val="0"/>
              </a:spcAft>
              <a:defRPr sz="1200">
                <a:solidFill>
                  <a:schemeClr val="tx1"/>
                </a:solidFill>
                <a:latin typeface="Calibri" panose="020F0502020204030204" pitchFamily="34" charset="0"/>
              </a:defRPr>
            </a:lvl6pPr>
            <a:lvl7pPr marL="2981325" indent="-228600" eaLnBrk="0" fontAlgn="base" hangingPunct="0">
              <a:spcBef>
                <a:spcPct val="30000"/>
              </a:spcBef>
              <a:spcAft>
                <a:spcPct val="0"/>
              </a:spcAft>
              <a:defRPr sz="1200">
                <a:solidFill>
                  <a:schemeClr val="tx1"/>
                </a:solidFill>
                <a:latin typeface="Calibri" panose="020F0502020204030204" pitchFamily="34" charset="0"/>
              </a:defRPr>
            </a:lvl7pPr>
            <a:lvl8pPr marL="3438525" indent="-228600" eaLnBrk="0" fontAlgn="base" hangingPunct="0">
              <a:spcBef>
                <a:spcPct val="30000"/>
              </a:spcBef>
              <a:spcAft>
                <a:spcPct val="0"/>
              </a:spcAft>
              <a:defRPr sz="1200">
                <a:solidFill>
                  <a:schemeClr val="tx1"/>
                </a:solidFill>
                <a:latin typeface="Calibri" panose="020F0502020204030204" pitchFamily="34" charset="0"/>
              </a:defRPr>
            </a:lvl8pPr>
            <a:lvl9pPr marL="3895725"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20000"/>
              </a:spcBef>
            </a:pPr>
            <a:fld id="{FBC6DA7B-D9F3-49AA-95E4-727EE2DDE867}" type="slidenum">
              <a:rPr lang="en-US" altLang="en-US" smtClean="0">
                <a:latin typeface="Tahoma" panose="020B0604030504040204" pitchFamily="34" charset="0"/>
                <a:cs typeface="Arial" panose="020B0604020202020204" pitchFamily="34" charset="0"/>
              </a:rPr>
              <a:pPr>
                <a:spcBef>
                  <a:spcPct val="20000"/>
                </a:spcBef>
              </a:pPr>
              <a:t>6</a:t>
            </a:fld>
            <a:endParaRPr lang="en-US" altLang="en-US">
              <a:latin typeface="Tahoma" panose="020B0604030504040204" pitchFamily="34" charset="0"/>
              <a:cs typeface="Arial" panose="020B0604020202020204" pitchFamily="34" charset="0"/>
            </a:endParaRPr>
          </a:p>
        </p:txBody>
      </p:sp>
      <p:sp>
        <p:nvSpPr>
          <p:cNvPr id="52227" name="Rectangle 2">
            <a:extLst>
              <a:ext uri="{FF2B5EF4-FFF2-40B4-BE49-F238E27FC236}">
                <a16:creationId xmlns:a16="http://schemas.microsoft.com/office/drawing/2014/main" id="{A612B2F6-2FF8-4D0A-AD24-F7461BFF540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8" name="Rectangle 3">
            <a:extLst>
              <a:ext uri="{FF2B5EF4-FFF2-40B4-BE49-F238E27FC236}">
                <a16:creationId xmlns:a16="http://schemas.microsoft.com/office/drawing/2014/main" id="{C10D9624-F200-48FE-B26E-5B4BFD82B60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a:latin typeface="Arial" panose="020B0604020202020204" pitchFamily="34" charset="0"/>
                <a:cs typeface="Arial" panose="020B0604020202020204" pitchFamily="34" charset="0"/>
              </a:rPr>
              <a:t>Recognising on sight without counting  - each image will appear on first click and disappear on second click</a:t>
            </a:r>
          </a:p>
          <a:p>
            <a:pPr eaLnBrk="1" hangingPunct="1"/>
            <a:endParaRPr lang="en-GB" altLang="en-US">
              <a:latin typeface="Arial" panose="020B0604020202020204" pitchFamily="34" charset="0"/>
              <a:cs typeface="Arial" panose="020B0604020202020204" pitchFamily="34" charset="0"/>
            </a:endParaRPr>
          </a:p>
          <a:p>
            <a:pPr eaLnBrk="1" hangingPunct="1"/>
            <a:r>
              <a:rPr lang="en-GB" altLang="en-US"/>
              <a:t>Typically we can subitise up to 5 items (adults) without other mathematical processes</a:t>
            </a:r>
          </a:p>
          <a:p>
            <a:pPr eaLnBrk="1" hangingPunct="1"/>
            <a:endParaRPr lang="en-GB" altLang="en-US">
              <a:latin typeface="Arial" panose="020B0604020202020204" pitchFamily="34" charset="0"/>
              <a:cs typeface="Arial" panose="020B0604020202020204" pitchFamily="34" charset="0"/>
            </a:endParaRPr>
          </a:p>
          <a:p>
            <a:pPr eaLnBrk="1" hangingPunct="1"/>
            <a:r>
              <a:rPr lang="en-GB" altLang="en-US">
                <a:latin typeface="Arial" panose="020B0604020202020204" pitchFamily="34" charset="0"/>
                <a:cs typeface="Arial" panose="020B0604020202020204" pitchFamily="34" charset="0"/>
              </a:rPr>
              <a:t>This is perceptual subitising</a:t>
            </a:r>
          </a:p>
          <a:p>
            <a:pPr eaLnBrk="1" hangingPunct="1"/>
            <a:endParaRPr lang="en-GB" altLang="en-US">
              <a:latin typeface="Arial" panose="020B0604020202020204" pitchFamily="34" charset="0"/>
              <a:cs typeface="Arial" panose="020B0604020202020204" pitchFamily="34" charset="0"/>
            </a:endParaRPr>
          </a:p>
          <a:p>
            <a:pPr eaLnBrk="1" hangingPunct="1"/>
            <a:r>
              <a:rPr lang="en-GB" altLang="en-US">
                <a:latin typeface="Arial" panose="020B0604020202020204" pitchFamily="34" charset="0"/>
                <a:cs typeface="Arial" panose="020B0604020202020204" pitchFamily="34" charset="0"/>
              </a:rPr>
              <a:t>Familiar spatial patterns/arrangements may help with this e.g. dice dot arrangements (or arrangements very similar to familiar arrangements)</a:t>
            </a:r>
          </a:p>
        </p:txBody>
      </p:sp>
    </p:spTree>
    <p:extLst>
      <p:ext uri="{BB962C8B-B14F-4D97-AF65-F5344CB8AC3E}">
        <p14:creationId xmlns:p14="http://schemas.microsoft.com/office/powerpoint/2010/main" val="2382905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2A5F0D88-0A13-44EA-B4A6-B8D3B4D7085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6125" indent="-285750">
              <a:spcBef>
                <a:spcPct val="30000"/>
              </a:spcBef>
              <a:defRPr sz="1200">
                <a:solidFill>
                  <a:schemeClr val="tx1"/>
                </a:solidFill>
                <a:latin typeface="Calibri" panose="020F0502020204030204" pitchFamily="34" charset="0"/>
              </a:defRPr>
            </a:lvl2pPr>
            <a:lvl3pPr marL="1147763" indent="-228600">
              <a:spcBef>
                <a:spcPct val="30000"/>
              </a:spcBef>
              <a:defRPr sz="1200">
                <a:solidFill>
                  <a:schemeClr val="tx1"/>
                </a:solidFill>
                <a:latin typeface="Calibri" panose="020F0502020204030204" pitchFamily="34" charset="0"/>
              </a:defRPr>
            </a:lvl3pPr>
            <a:lvl4pPr marL="1606550" indent="-228600">
              <a:spcBef>
                <a:spcPct val="30000"/>
              </a:spcBef>
              <a:defRPr sz="1200">
                <a:solidFill>
                  <a:schemeClr val="tx1"/>
                </a:solidFill>
                <a:latin typeface="Calibri" panose="020F0502020204030204" pitchFamily="34" charset="0"/>
              </a:defRPr>
            </a:lvl4pPr>
            <a:lvl5pPr marL="2066925" indent="-228600">
              <a:spcBef>
                <a:spcPct val="30000"/>
              </a:spcBef>
              <a:defRPr sz="1200">
                <a:solidFill>
                  <a:schemeClr val="tx1"/>
                </a:solidFill>
                <a:latin typeface="Calibri" panose="020F0502020204030204" pitchFamily="34" charset="0"/>
              </a:defRPr>
            </a:lvl5pPr>
            <a:lvl6pPr marL="2524125" indent="-228600" eaLnBrk="0" fontAlgn="base" hangingPunct="0">
              <a:spcBef>
                <a:spcPct val="30000"/>
              </a:spcBef>
              <a:spcAft>
                <a:spcPct val="0"/>
              </a:spcAft>
              <a:defRPr sz="1200">
                <a:solidFill>
                  <a:schemeClr val="tx1"/>
                </a:solidFill>
                <a:latin typeface="Calibri" panose="020F0502020204030204" pitchFamily="34" charset="0"/>
              </a:defRPr>
            </a:lvl6pPr>
            <a:lvl7pPr marL="2981325" indent="-228600" eaLnBrk="0" fontAlgn="base" hangingPunct="0">
              <a:spcBef>
                <a:spcPct val="30000"/>
              </a:spcBef>
              <a:spcAft>
                <a:spcPct val="0"/>
              </a:spcAft>
              <a:defRPr sz="1200">
                <a:solidFill>
                  <a:schemeClr val="tx1"/>
                </a:solidFill>
                <a:latin typeface="Calibri" panose="020F0502020204030204" pitchFamily="34" charset="0"/>
              </a:defRPr>
            </a:lvl7pPr>
            <a:lvl8pPr marL="3438525" indent="-228600" eaLnBrk="0" fontAlgn="base" hangingPunct="0">
              <a:spcBef>
                <a:spcPct val="30000"/>
              </a:spcBef>
              <a:spcAft>
                <a:spcPct val="0"/>
              </a:spcAft>
              <a:defRPr sz="1200">
                <a:solidFill>
                  <a:schemeClr val="tx1"/>
                </a:solidFill>
                <a:latin typeface="Calibri" panose="020F0502020204030204" pitchFamily="34" charset="0"/>
              </a:defRPr>
            </a:lvl8pPr>
            <a:lvl9pPr marL="3895725"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20000"/>
              </a:spcBef>
            </a:pPr>
            <a:fld id="{0D4A8930-ED46-40C9-919F-4E13C346AFFA}" type="slidenum">
              <a:rPr lang="en-US" altLang="en-US" smtClean="0">
                <a:latin typeface="Tahoma" panose="020B0604030504040204" pitchFamily="34" charset="0"/>
                <a:cs typeface="Arial" panose="020B0604020202020204" pitchFamily="34" charset="0"/>
              </a:rPr>
              <a:pPr>
                <a:spcBef>
                  <a:spcPct val="20000"/>
                </a:spcBef>
              </a:pPr>
              <a:t>7</a:t>
            </a:fld>
            <a:endParaRPr lang="en-US" altLang="en-US">
              <a:latin typeface="Tahoma" panose="020B0604030504040204" pitchFamily="34" charset="0"/>
              <a:cs typeface="Arial" panose="020B0604020202020204" pitchFamily="34" charset="0"/>
            </a:endParaRPr>
          </a:p>
        </p:txBody>
      </p:sp>
      <p:sp>
        <p:nvSpPr>
          <p:cNvPr id="54275" name="Rectangle 2">
            <a:extLst>
              <a:ext uri="{FF2B5EF4-FFF2-40B4-BE49-F238E27FC236}">
                <a16:creationId xmlns:a16="http://schemas.microsoft.com/office/drawing/2014/main" id="{BCBBC6BB-213B-41F2-BE0B-7C4CC2E65E0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6" name="Rectangle 3">
            <a:extLst>
              <a:ext uri="{FF2B5EF4-FFF2-40B4-BE49-F238E27FC236}">
                <a16:creationId xmlns:a16="http://schemas.microsoft.com/office/drawing/2014/main" id="{C42C7588-7847-4B7B-90E3-F4FC8EDD6EE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a:latin typeface="Arial" panose="020B0604020202020204" pitchFamily="34" charset="0"/>
                <a:cs typeface="Arial" panose="020B0604020202020204" pitchFamily="34" charset="0"/>
              </a:rPr>
              <a:t>Each image will appear on first click and disappear on second click</a:t>
            </a:r>
          </a:p>
          <a:p>
            <a:pPr eaLnBrk="1" hangingPunct="1"/>
            <a:endParaRPr lang="en-GB" altLang="en-US">
              <a:latin typeface="Arial" panose="020B0604020202020204" pitchFamily="34" charset="0"/>
              <a:cs typeface="Arial" panose="020B0604020202020204" pitchFamily="34" charset="0"/>
            </a:endParaRPr>
          </a:p>
          <a:p>
            <a:pPr eaLnBrk="1" hangingPunct="1"/>
            <a:r>
              <a:rPr lang="en-GB" altLang="en-US">
                <a:latin typeface="Arial" panose="020B0604020202020204" pitchFamily="34" charset="0"/>
                <a:cs typeface="Arial" panose="020B0604020202020204" pitchFamily="34" charset="0"/>
              </a:rPr>
              <a:t>Discuss how the quantities are perceived  (4 and 3, 5 and 2, 2 and 2 and 3, etc) and whether the quantities can be determined without counting</a:t>
            </a:r>
          </a:p>
          <a:p>
            <a:pPr eaLnBrk="1" hangingPunct="1"/>
            <a:endParaRPr lang="en-GB" altLang="en-US">
              <a:latin typeface="Arial" panose="020B0604020202020204" pitchFamily="34" charset="0"/>
              <a:cs typeface="Arial" panose="020B0604020202020204" pitchFamily="34" charset="0"/>
            </a:endParaRPr>
          </a:p>
          <a:p>
            <a:pPr eaLnBrk="1" hangingPunct="1"/>
            <a:r>
              <a:rPr lang="en-GB" altLang="en-US">
                <a:latin typeface="Arial" panose="020B0604020202020204" pitchFamily="34" charset="0"/>
                <a:cs typeface="Arial" panose="020B0604020202020204" pitchFamily="34" charset="0"/>
              </a:rPr>
              <a:t>Recognising on sight without counting but using understanding of composition  - part/whole relations (sometimes this is almost instantaneous)</a:t>
            </a:r>
          </a:p>
          <a:p>
            <a:pPr eaLnBrk="1" hangingPunct="1"/>
            <a:endParaRPr lang="en-GB" altLang="en-US">
              <a:latin typeface="Arial" panose="020B0604020202020204" pitchFamily="34" charset="0"/>
              <a:cs typeface="Arial" panose="020B0604020202020204" pitchFamily="34" charset="0"/>
            </a:endParaRPr>
          </a:p>
          <a:p>
            <a:pPr eaLnBrk="1" hangingPunct="1"/>
            <a:r>
              <a:rPr lang="en-GB" altLang="en-US"/>
              <a:t>Typically can subitise smaller quanities within the whole group and use other mathematical processes to form knowledge of the quantity in the whole group</a:t>
            </a:r>
          </a:p>
          <a:p>
            <a:pPr eaLnBrk="1" hangingPunct="1"/>
            <a:endParaRPr lang="en-GB" altLang="en-US">
              <a:latin typeface="Arial" panose="020B0604020202020204" pitchFamily="34" charset="0"/>
              <a:cs typeface="Arial" panose="020B0604020202020204" pitchFamily="34" charset="0"/>
            </a:endParaRPr>
          </a:p>
          <a:p>
            <a:pPr eaLnBrk="1" hangingPunct="1"/>
            <a:r>
              <a:rPr lang="en-GB" altLang="en-US">
                <a:latin typeface="Arial" panose="020B0604020202020204" pitchFamily="34" charset="0"/>
                <a:cs typeface="Arial" panose="020B0604020202020204" pitchFamily="34" charset="0"/>
              </a:rPr>
              <a:t>This is conceptual subitising</a:t>
            </a:r>
          </a:p>
        </p:txBody>
      </p:sp>
    </p:spTree>
    <p:extLst>
      <p:ext uri="{BB962C8B-B14F-4D97-AF65-F5344CB8AC3E}">
        <p14:creationId xmlns:p14="http://schemas.microsoft.com/office/powerpoint/2010/main" val="2298269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Always emphasize the how many</a:t>
            </a:r>
          </a:p>
          <a:p>
            <a:r>
              <a:rPr lang="en-US" dirty="0"/>
              <a:t>1,2,3,4,5 5 cars not just “doing the counting thing”</a:t>
            </a:r>
          </a:p>
        </p:txBody>
      </p:sp>
      <p:sp>
        <p:nvSpPr>
          <p:cNvPr id="4" name="Slide Number Placeholder 3"/>
          <p:cNvSpPr>
            <a:spLocks noGrp="1"/>
          </p:cNvSpPr>
          <p:nvPr>
            <p:ph type="sldNum" sz="quarter" idx="10"/>
          </p:nvPr>
        </p:nvSpPr>
        <p:spPr/>
        <p:txBody>
          <a:bodyPr/>
          <a:lstStyle/>
          <a:p>
            <a:fld id="{1481B0B3-171D-E049-BFD7-A0C5FE8C98CB}" type="slidenum">
              <a:rPr lang="en-US" smtClean="0"/>
              <a:t>8</a:t>
            </a:fld>
            <a:endParaRPr lang="en-US"/>
          </a:p>
        </p:txBody>
      </p:sp>
    </p:spTree>
    <p:extLst>
      <p:ext uri="{BB962C8B-B14F-4D97-AF65-F5344CB8AC3E}">
        <p14:creationId xmlns:p14="http://schemas.microsoft.com/office/powerpoint/2010/main" val="3202377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A4CDB607-AE59-4E48-99EF-FC71F76320D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6125" indent="-285750">
              <a:spcBef>
                <a:spcPct val="30000"/>
              </a:spcBef>
              <a:defRPr sz="1200">
                <a:solidFill>
                  <a:schemeClr val="tx1"/>
                </a:solidFill>
                <a:latin typeface="Calibri" panose="020F0502020204030204" pitchFamily="34" charset="0"/>
              </a:defRPr>
            </a:lvl2pPr>
            <a:lvl3pPr marL="1147763" indent="-228600">
              <a:spcBef>
                <a:spcPct val="30000"/>
              </a:spcBef>
              <a:defRPr sz="1200">
                <a:solidFill>
                  <a:schemeClr val="tx1"/>
                </a:solidFill>
                <a:latin typeface="Calibri" panose="020F0502020204030204" pitchFamily="34" charset="0"/>
              </a:defRPr>
            </a:lvl3pPr>
            <a:lvl4pPr marL="1606550" indent="-228600">
              <a:spcBef>
                <a:spcPct val="30000"/>
              </a:spcBef>
              <a:defRPr sz="1200">
                <a:solidFill>
                  <a:schemeClr val="tx1"/>
                </a:solidFill>
                <a:latin typeface="Calibri" panose="020F0502020204030204" pitchFamily="34" charset="0"/>
              </a:defRPr>
            </a:lvl4pPr>
            <a:lvl5pPr marL="2066925" indent="-228600">
              <a:spcBef>
                <a:spcPct val="30000"/>
              </a:spcBef>
              <a:defRPr sz="1200">
                <a:solidFill>
                  <a:schemeClr val="tx1"/>
                </a:solidFill>
                <a:latin typeface="Calibri" panose="020F0502020204030204" pitchFamily="34" charset="0"/>
              </a:defRPr>
            </a:lvl5pPr>
            <a:lvl6pPr marL="2524125" indent="-228600" eaLnBrk="0" fontAlgn="base" hangingPunct="0">
              <a:spcBef>
                <a:spcPct val="30000"/>
              </a:spcBef>
              <a:spcAft>
                <a:spcPct val="0"/>
              </a:spcAft>
              <a:defRPr sz="1200">
                <a:solidFill>
                  <a:schemeClr val="tx1"/>
                </a:solidFill>
                <a:latin typeface="Calibri" panose="020F0502020204030204" pitchFamily="34" charset="0"/>
              </a:defRPr>
            </a:lvl6pPr>
            <a:lvl7pPr marL="2981325" indent="-228600" eaLnBrk="0" fontAlgn="base" hangingPunct="0">
              <a:spcBef>
                <a:spcPct val="30000"/>
              </a:spcBef>
              <a:spcAft>
                <a:spcPct val="0"/>
              </a:spcAft>
              <a:defRPr sz="1200">
                <a:solidFill>
                  <a:schemeClr val="tx1"/>
                </a:solidFill>
                <a:latin typeface="Calibri" panose="020F0502020204030204" pitchFamily="34" charset="0"/>
              </a:defRPr>
            </a:lvl7pPr>
            <a:lvl8pPr marL="3438525" indent="-228600" eaLnBrk="0" fontAlgn="base" hangingPunct="0">
              <a:spcBef>
                <a:spcPct val="30000"/>
              </a:spcBef>
              <a:spcAft>
                <a:spcPct val="0"/>
              </a:spcAft>
              <a:defRPr sz="1200">
                <a:solidFill>
                  <a:schemeClr val="tx1"/>
                </a:solidFill>
                <a:latin typeface="Calibri" panose="020F0502020204030204" pitchFamily="34" charset="0"/>
              </a:defRPr>
            </a:lvl8pPr>
            <a:lvl9pPr marL="3895725"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20000"/>
              </a:spcBef>
            </a:pPr>
            <a:fld id="{A369B31C-94D4-4B72-92A1-F14AA478EB75}" type="slidenum">
              <a:rPr lang="en-US" altLang="en-US" smtClean="0">
                <a:latin typeface="Tahoma" panose="020B0604030504040204" pitchFamily="34" charset="0"/>
                <a:cs typeface="Arial" panose="020B0604020202020204" pitchFamily="34" charset="0"/>
              </a:rPr>
              <a:pPr>
                <a:spcBef>
                  <a:spcPct val="20000"/>
                </a:spcBef>
              </a:pPr>
              <a:t>9</a:t>
            </a:fld>
            <a:endParaRPr lang="en-US" altLang="en-US">
              <a:latin typeface="Tahoma" panose="020B0604030504040204" pitchFamily="34" charset="0"/>
              <a:cs typeface="Arial" panose="020B0604020202020204" pitchFamily="34" charset="0"/>
            </a:endParaRPr>
          </a:p>
        </p:txBody>
      </p:sp>
      <p:sp>
        <p:nvSpPr>
          <p:cNvPr id="58371" name="Rectangle 2">
            <a:extLst>
              <a:ext uri="{FF2B5EF4-FFF2-40B4-BE49-F238E27FC236}">
                <a16:creationId xmlns:a16="http://schemas.microsoft.com/office/drawing/2014/main" id="{C838FE43-1DEF-4F2D-8A33-89CC1748C1D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2" name="Rectangle 3">
            <a:extLst>
              <a:ext uri="{FF2B5EF4-FFF2-40B4-BE49-F238E27FC236}">
                <a16:creationId xmlns:a16="http://schemas.microsoft.com/office/drawing/2014/main" id="{0D4DBBB4-0BAB-422A-B77E-58B7C654E44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latin typeface="Arial" panose="020B0604020202020204" pitchFamily="34" charset="0"/>
                <a:cs typeface="Arial" panose="020B0604020202020204" pitchFamily="34" charset="0"/>
              </a:rPr>
              <a:t>Intransitive counting (intransitive verb is an action) – “I count” (same as I arrive, I sit, I sleep), it is something I do = saying the counting words</a:t>
            </a:r>
          </a:p>
          <a:p>
            <a:pPr eaLnBrk="1" hangingPunct="1"/>
            <a:endParaRPr lang="en-US" altLang="en-US">
              <a:latin typeface="Arial" panose="020B0604020202020204" pitchFamily="34" charset="0"/>
              <a:cs typeface="Arial" panose="020B0604020202020204" pitchFamily="34" charset="0"/>
            </a:endParaRPr>
          </a:p>
          <a:p>
            <a:pPr eaLnBrk="1" hangingPunct="1"/>
            <a:r>
              <a:rPr lang="en-US" altLang="en-US">
                <a:latin typeface="Arial" panose="020B0604020202020204" pitchFamily="34" charset="0"/>
                <a:cs typeface="Arial" panose="020B0604020202020204" pitchFamily="34" charset="0"/>
              </a:rPr>
              <a:t>Transitive counting (transitive verb is an action on an object) – “I count </a:t>
            </a:r>
            <a:r>
              <a:rPr lang="en-US" altLang="en-US" i="1">
                <a:latin typeface="Arial" panose="020B0604020202020204" pitchFamily="34" charset="0"/>
                <a:cs typeface="Arial" panose="020B0604020202020204" pitchFamily="34" charset="0"/>
              </a:rPr>
              <a:t>something</a:t>
            </a:r>
            <a:r>
              <a:rPr lang="en-US" altLang="en-US">
                <a:latin typeface="Arial" panose="020B0604020202020204" pitchFamily="34" charset="0"/>
                <a:cs typeface="Arial" panose="020B0604020202020204" pitchFamily="34" charset="0"/>
              </a:rPr>
              <a:t>” (e.g. I count cars, I count beeps, I count ideas), it is something I do to something else = using number words for quantities</a:t>
            </a:r>
          </a:p>
        </p:txBody>
      </p:sp>
    </p:spTree>
    <p:extLst>
      <p:ext uri="{BB962C8B-B14F-4D97-AF65-F5344CB8AC3E}">
        <p14:creationId xmlns:p14="http://schemas.microsoft.com/office/powerpoint/2010/main" val="82113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F11CD0C9-4F43-443B-B013-564ED8A83BE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C399DFD4-4552-4262-A1F2-1812FB8227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a:solidFill>
                  <a:srgbClr val="00628C"/>
                </a:solidFill>
              </a:rPr>
              <a:t>Example </a:t>
            </a:r>
          </a:p>
          <a:p>
            <a:pPr>
              <a:spcBef>
                <a:spcPct val="0"/>
              </a:spcBef>
            </a:pPr>
            <a:r>
              <a:rPr lang="en-GB" altLang="en-US">
                <a:solidFill>
                  <a:srgbClr val="00628C"/>
                </a:solidFill>
              </a:rPr>
              <a:t>Click on image to get hyperlink to: https://</a:t>
            </a:r>
            <a:r>
              <a:rPr lang="en-GB" altLang="en-US" err="1">
                <a:solidFill>
                  <a:srgbClr val="00628C"/>
                </a:solidFill>
              </a:rPr>
              <a:t>www.youtube.com</a:t>
            </a:r>
            <a:r>
              <a:rPr lang="en-GB" altLang="en-US">
                <a:solidFill>
                  <a:srgbClr val="00628C"/>
                </a:solidFill>
              </a:rPr>
              <a:t>/</a:t>
            </a:r>
            <a:r>
              <a:rPr lang="en-GB" altLang="en-US" err="1">
                <a:solidFill>
                  <a:srgbClr val="00628C"/>
                </a:solidFill>
              </a:rPr>
              <a:t>watch?v</a:t>
            </a:r>
            <a:r>
              <a:rPr lang="en-GB" altLang="en-US">
                <a:solidFill>
                  <a:srgbClr val="00628C"/>
                </a:solidFill>
              </a:rPr>
              <a:t>=JPeHv1CKF94</a:t>
            </a:r>
          </a:p>
          <a:p>
            <a:pPr>
              <a:spcBef>
                <a:spcPct val="0"/>
              </a:spcBef>
            </a:pPr>
            <a:endParaRPr lang="en-GB" altLang="en-US">
              <a:solidFill>
                <a:srgbClr val="00628C"/>
              </a:solidFill>
            </a:endParaRPr>
          </a:p>
          <a:p>
            <a:pPr>
              <a:spcBef>
                <a:spcPct val="0"/>
              </a:spcBef>
            </a:pPr>
            <a:r>
              <a:rPr lang="en-GB" altLang="en-US">
                <a:solidFill>
                  <a:srgbClr val="00628C"/>
                </a:solidFill>
              </a:rPr>
              <a:t>Child is verbal counting.  Focus on what she ‘can do’ in counting.  Pattern to her counting.</a:t>
            </a:r>
          </a:p>
        </p:txBody>
      </p:sp>
      <p:sp>
        <p:nvSpPr>
          <p:cNvPr id="62468" name="Slide Number Placeholder 3">
            <a:extLst>
              <a:ext uri="{FF2B5EF4-FFF2-40B4-BE49-F238E27FC236}">
                <a16:creationId xmlns:a16="http://schemas.microsoft.com/office/drawing/2014/main" id="{8F8E336D-DD05-458D-88FA-A87BF695DBB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66D3DC61-5F34-4292-AFF5-1F2A1F44DF7C}" type="slidenum">
              <a:rPr lang="en-GB" altLang="en-US" sz="1200" smtClean="0"/>
              <a:pPr/>
              <a:t>10</a:t>
            </a:fld>
            <a:endParaRPr lang="en-GB" altLang="en-US" sz="1200"/>
          </a:p>
        </p:txBody>
      </p:sp>
    </p:spTree>
    <p:extLst>
      <p:ext uri="{BB962C8B-B14F-4D97-AF65-F5344CB8AC3E}">
        <p14:creationId xmlns:p14="http://schemas.microsoft.com/office/powerpoint/2010/main" val="15925014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9BF94AF4-3513-40FC-A2E7-DAFFC451990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Rectangle 3">
            <a:extLst>
              <a:ext uri="{FF2B5EF4-FFF2-40B4-BE49-F238E27FC236}">
                <a16:creationId xmlns:a16="http://schemas.microsoft.com/office/drawing/2014/main" id="{DF9AFF2C-334C-474E-9135-4C9BA65E3E9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80000"/>
              </a:lnSpc>
            </a:pPr>
            <a:r>
              <a:rPr lang="en-US" altLang="en-US" sz="1100">
                <a:latin typeface="Arial" panose="020B0604020202020204" pitchFamily="34" charset="0"/>
                <a:cs typeface="Arial" panose="020B0604020202020204" pitchFamily="34" charset="0"/>
              </a:rPr>
              <a:t>Introduce counting principles.  They may be familiar to many participants.</a:t>
            </a:r>
          </a:p>
          <a:p>
            <a:pPr>
              <a:lnSpc>
                <a:spcPct val="80000"/>
              </a:lnSpc>
            </a:pPr>
            <a:endParaRPr lang="en-US" altLang="en-US" sz="1100">
              <a:latin typeface="Arial" panose="020B0604020202020204" pitchFamily="34" charset="0"/>
              <a:cs typeface="Arial" panose="020B0604020202020204" pitchFamily="34" charset="0"/>
            </a:endParaRPr>
          </a:p>
          <a:p>
            <a:pPr>
              <a:lnSpc>
                <a:spcPct val="80000"/>
              </a:lnSpc>
            </a:pPr>
            <a:r>
              <a:rPr lang="en-US" altLang="en-US" sz="1100" i="1">
                <a:latin typeface="Arial" panose="020B0604020202020204" pitchFamily="34" charset="0"/>
                <a:cs typeface="Arial" panose="020B0604020202020204" pitchFamily="34" charset="0"/>
              </a:rPr>
              <a:t>Taken from: </a:t>
            </a:r>
          </a:p>
          <a:p>
            <a:pPr>
              <a:lnSpc>
                <a:spcPct val="80000"/>
              </a:lnSpc>
            </a:pPr>
            <a:r>
              <a:rPr lang="en-US" altLang="en-US" sz="1100" i="1">
                <a:latin typeface="Arial" panose="020B0604020202020204" pitchFamily="34" charset="0"/>
                <a:cs typeface="Arial" panose="020B0604020202020204" pitchFamily="34" charset="0"/>
              </a:rPr>
              <a:t>http://</a:t>
            </a:r>
            <a:r>
              <a:rPr lang="en-US" altLang="en-US" sz="1100" i="1" err="1">
                <a:latin typeface="Arial" panose="020B0604020202020204" pitchFamily="34" charset="0"/>
                <a:cs typeface="Arial" panose="020B0604020202020204" pitchFamily="34" charset="0"/>
              </a:rPr>
              <a:t>interactivestem.org</a:t>
            </a:r>
            <a:r>
              <a:rPr lang="en-US" altLang="en-US" sz="1100" i="1">
                <a:latin typeface="Arial" panose="020B0604020202020204" pitchFamily="34" charset="0"/>
                <a:cs typeface="Arial" panose="020B0604020202020204" pitchFamily="34" charset="0"/>
              </a:rPr>
              <a:t>/wp-content/uploads/2015/09/Interactive-STEM-Brief-Counting-and-Cardinality-Sept-16-Final-File.pdf</a:t>
            </a:r>
          </a:p>
          <a:p>
            <a:pPr>
              <a:lnSpc>
                <a:spcPct val="80000"/>
              </a:lnSpc>
            </a:pPr>
            <a:endParaRPr lang="en-US" altLang="en-US" sz="1100" i="1">
              <a:latin typeface="Arial" panose="020B0604020202020204" pitchFamily="34" charset="0"/>
              <a:cs typeface="Arial" panose="020B0604020202020204" pitchFamily="34" charset="0"/>
            </a:endParaRPr>
          </a:p>
          <a:p>
            <a:pPr>
              <a:lnSpc>
                <a:spcPct val="80000"/>
              </a:lnSpc>
            </a:pPr>
            <a:r>
              <a:rPr lang="en-GB" altLang="en-US" sz="1100" i="1">
                <a:latin typeface="Arial" panose="020B0604020202020204" pitchFamily="34" charset="0"/>
                <a:cs typeface="Arial" panose="020B0604020202020204" pitchFamily="34" charset="0"/>
              </a:rPr>
              <a:t>Gelman and </a:t>
            </a:r>
            <a:r>
              <a:rPr lang="en-GB" altLang="en-US" sz="1100" i="1" err="1">
                <a:latin typeface="Arial" panose="020B0604020202020204" pitchFamily="34" charset="0"/>
                <a:cs typeface="Arial" panose="020B0604020202020204" pitchFamily="34" charset="0"/>
              </a:rPr>
              <a:t>Gallistel</a:t>
            </a:r>
            <a:r>
              <a:rPr lang="en-GB" altLang="en-US" sz="1100" i="1">
                <a:latin typeface="Arial" panose="020B0604020202020204" pitchFamily="34" charset="0"/>
                <a:cs typeface="Arial" panose="020B0604020202020204" pitchFamily="34" charset="0"/>
              </a:rPr>
              <a:t> (1978) outline five principles for counting that require children to coordinate their knowledge across</a:t>
            </a:r>
          </a:p>
          <a:p>
            <a:pPr>
              <a:lnSpc>
                <a:spcPct val="80000"/>
              </a:lnSpc>
            </a:pPr>
            <a:r>
              <a:rPr lang="en-GB" altLang="en-US" sz="1100" i="1">
                <a:latin typeface="Arial" panose="020B0604020202020204" pitchFamily="34" charset="0"/>
                <a:cs typeface="Arial" panose="020B0604020202020204" pitchFamily="34" charset="0"/>
              </a:rPr>
              <a:t>all three of these big ideas and to generalize them across different counting situations. Proficient counters must be able to</a:t>
            </a:r>
          </a:p>
          <a:p>
            <a:pPr>
              <a:lnSpc>
                <a:spcPct val="80000"/>
              </a:lnSpc>
            </a:pPr>
            <a:r>
              <a:rPr lang="en-GB" altLang="en-US" sz="1100" i="1">
                <a:latin typeface="Arial" panose="020B0604020202020204" pitchFamily="34" charset="0"/>
                <a:cs typeface="Arial" panose="020B0604020202020204" pitchFamily="34" charset="0"/>
              </a:rPr>
              <a:t>do the following:</a:t>
            </a:r>
          </a:p>
          <a:p>
            <a:pPr>
              <a:lnSpc>
                <a:spcPct val="80000"/>
              </a:lnSpc>
            </a:pPr>
            <a:r>
              <a:rPr lang="en-GB" altLang="en-US" sz="1100" i="1">
                <a:latin typeface="Arial" panose="020B0604020202020204" pitchFamily="34" charset="0"/>
                <a:cs typeface="Arial" panose="020B0604020202020204" pitchFamily="34" charset="0"/>
              </a:rPr>
              <a:t>1. Consistently use the number words in the same order (stable order principle)</a:t>
            </a:r>
          </a:p>
          <a:p>
            <a:pPr>
              <a:lnSpc>
                <a:spcPct val="80000"/>
              </a:lnSpc>
            </a:pPr>
            <a:r>
              <a:rPr lang="en-GB" altLang="en-US" sz="1100" i="1">
                <a:latin typeface="Arial" panose="020B0604020202020204" pitchFamily="34" charset="0"/>
                <a:cs typeface="Arial" panose="020B0604020202020204" pitchFamily="34" charset="0"/>
              </a:rPr>
              <a:t>2. Count every item in a set only once, using only one number word (one-one principle)</a:t>
            </a:r>
          </a:p>
          <a:p>
            <a:pPr>
              <a:lnSpc>
                <a:spcPct val="80000"/>
              </a:lnSpc>
            </a:pPr>
            <a:r>
              <a:rPr lang="en-GB" altLang="en-US" sz="1100" i="1">
                <a:latin typeface="Arial" panose="020B0604020202020204" pitchFamily="34" charset="0"/>
                <a:cs typeface="Arial" panose="020B0604020202020204" pitchFamily="34" charset="0"/>
              </a:rPr>
              <a:t>3. Understand that the last number word used represents the cardinality of the set (cardinal principle)</a:t>
            </a:r>
          </a:p>
          <a:p>
            <a:pPr>
              <a:lnSpc>
                <a:spcPct val="80000"/>
              </a:lnSpc>
            </a:pPr>
            <a:r>
              <a:rPr lang="en-GB" altLang="en-US" sz="1100" i="1">
                <a:latin typeface="Arial" panose="020B0604020202020204" pitchFamily="34" charset="0"/>
                <a:cs typeface="Arial" panose="020B0604020202020204" pitchFamily="34" charset="0"/>
              </a:rPr>
              <a:t>4. Recognize that any collection of like or unlike items can be counted as a set (abstraction principle)</a:t>
            </a:r>
          </a:p>
          <a:p>
            <a:pPr>
              <a:lnSpc>
                <a:spcPct val="80000"/>
              </a:lnSpc>
            </a:pPr>
            <a:r>
              <a:rPr lang="en-GB" altLang="en-US" sz="1100" i="1">
                <a:latin typeface="Arial" panose="020B0604020202020204" pitchFamily="34" charset="0"/>
                <a:cs typeface="Arial" panose="020B0604020202020204" pitchFamily="34" charset="0"/>
              </a:rPr>
              <a:t>5. Understand that the result is the same no matter the order in which the objects are counted (order irrelevance principle)</a:t>
            </a:r>
          </a:p>
          <a:p>
            <a:pPr>
              <a:lnSpc>
                <a:spcPct val="80000"/>
              </a:lnSpc>
            </a:pPr>
            <a:endParaRPr lang="en-GB" altLang="en-US" sz="1100">
              <a:latin typeface="Arial" panose="020B0604020202020204" pitchFamily="34" charset="0"/>
              <a:cs typeface="Arial" panose="020B0604020202020204" pitchFamily="34" charset="0"/>
            </a:endParaRPr>
          </a:p>
          <a:p>
            <a:pPr>
              <a:lnSpc>
                <a:spcPct val="80000"/>
              </a:lnSpc>
            </a:pPr>
            <a:endParaRPr lang="en-US" alt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52708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81B0B3-171D-E049-BFD7-A0C5FE8C98CB}" type="slidenum">
              <a:rPr lang="en-US" smtClean="0"/>
              <a:t>12</a:t>
            </a:fld>
            <a:endParaRPr lang="en-US"/>
          </a:p>
        </p:txBody>
      </p:sp>
    </p:spTree>
    <p:extLst>
      <p:ext uri="{BB962C8B-B14F-4D97-AF65-F5344CB8AC3E}">
        <p14:creationId xmlns:p14="http://schemas.microsoft.com/office/powerpoint/2010/main" val="38454379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22301" y="476673"/>
            <a:ext cx="6049764" cy="1479435"/>
          </a:xfrm>
        </p:spPr>
        <p:txBody>
          <a:bodyPr anchor="t"/>
          <a:lstStyle>
            <a:lvl1pPr>
              <a:defRPr>
                <a:solidFill>
                  <a:schemeClr val="bg1"/>
                </a:solidFill>
              </a:defRPr>
            </a:lvl1pPr>
          </a:lstStyle>
          <a:p>
            <a:pPr lvl="0"/>
            <a:r>
              <a:rPr lang="en-GB" noProof="0"/>
              <a:t>Click to edit Master title style</a:t>
            </a:r>
          </a:p>
        </p:txBody>
      </p:sp>
      <p:sp>
        <p:nvSpPr>
          <p:cNvPr id="44037" name="Rectangle 5"/>
          <p:cNvSpPr>
            <a:spLocks noGrp="1" noChangeArrowheads="1"/>
          </p:cNvSpPr>
          <p:nvPr>
            <p:ph type="subTitle" idx="1"/>
          </p:nvPr>
        </p:nvSpPr>
        <p:spPr>
          <a:xfrm>
            <a:off x="609602" y="2060848"/>
            <a:ext cx="6062463" cy="1152130"/>
          </a:xfrm>
        </p:spPr>
        <p:txBody>
          <a:bodyPr/>
          <a:lstStyle>
            <a:lvl1pPr marL="0" indent="0">
              <a:defRPr sz="3500">
                <a:solidFill>
                  <a:schemeClr val="bg1"/>
                </a:solidFill>
              </a:defRPr>
            </a:lvl1pPr>
          </a:lstStyle>
          <a:p>
            <a:pPr lvl="0"/>
            <a:r>
              <a:rPr lang="en-GB" noProof="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a:p>
        </p:txBody>
      </p:sp>
    </p:spTree>
    <p:extLst>
      <p:ext uri="{BB962C8B-B14F-4D97-AF65-F5344CB8AC3E}">
        <p14:creationId xmlns:p14="http://schemas.microsoft.com/office/powerpoint/2010/main" val="53562664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E8007C0-F29A-4315-965C-24C897F1347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9600" y="4149080"/>
            <a:ext cx="10972800" cy="426170"/>
          </a:xfrm>
        </p:spPr>
        <p:txBody>
          <a:bodyPr/>
          <a:lstStyle>
            <a:lvl1pPr algn="l">
              <a:defRPr sz="2000" b="1">
                <a:solidFill>
                  <a:srgbClr val="585858"/>
                </a:solidFill>
              </a:defRPr>
            </a:lvl1pPr>
          </a:lstStyle>
          <a:p>
            <a:r>
              <a:rPr lang="en-US"/>
              <a:t>Click to edit Master title style</a:t>
            </a:r>
            <a:endParaRPr lang="en-GB"/>
          </a:p>
        </p:txBody>
      </p:sp>
      <p:sp>
        <p:nvSpPr>
          <p:cNvPr id="3" name="Picture Placeholder 2"/>
          <p:cNvSpPr>
            <a:spLocks noGrp="1"/>
          </p:cNvSpPr>
          <p:nvPr>
            <p:ph type="pic" idx="1"/>
          </p:nvPr>
        </p:nvSpPr>
        <p:spPr>
          <a:xfrm>
            <a:off x="609600" y="444954"/>
            <a:ext cx="10972800" cy="3560111"/>
          </a:xfrm>
        </p:spPr>
        <p:txBody>
          <a:bodyPr/>
          <a:lstStyle>
            <a:lvl1pPr marL="0" indent="0">
              <a:buNone/>
              <a:defRPr sz="3200">
                <a:solidFill>
                  <a:srgbClr val="585858"/>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609600" y="4725144"/>
            <a:ext cx="10972800" cy="720080"/>
          </a:xfrm>
        </p:spPr>
        <p:txBody>
          <a:bodyPr/>
          <a:lstStyle>
            <a:lvl1pPr marL="0" indent="0">
              <a:buNone/>
              <a:defRPr sz="1400">
                <a:solidFill>
                  <a:srgbClr val="585858"/>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buNone/>
              <a:defRPr/>
            </a:lvl1pPr>
          </a:lstStyle>
          <a:p>
            <a:pPr>
              <a:defRPr/>
            </a:pPr>
            <a:endParaRPr lang="en-GB"/>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endParaRPr lang="en-GB"/>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pPr>
              <a:buFont typeface="Arial" panose="020B0604020202020204" pitchFamily="34" charset="0"/>
              <a:buNone/>
            </a:pPr>
            <a:endParaRPr lang="en-GB" altLang="en-US"/>
          </a:p>
        </p:txBody>
      </p:sp>
    </p:spTree>
    <p:extLst>
      <p:ext uri="{BB962C8B-B14F-4D97-AF65-F5344CB8AC3E}">
        <p14:creationId xmlns:p14="http://schemas.microsoft.com/office/powerpoint/2010/main" val="988244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to the classroom slides">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116849" y="443915"/>
            <a:ext cx="10593151" cy="426170"/>
          </a:xfrm>
        </p:spPr>
        <p:txBody>
          <a:bodyPr/>
          <a:lstStyle>
            <a:lvl1pPr algn="l">
              <a:defRPr sz="2000" b="0">
                <a:solidFill>
                  <a:schemeClr val="bg1"/>
                </a:solidFill>
                <a:latin typeface="+mn-lt"/>
              </a:defRPr>
            </a:lvl1pPr>
          </a:lstStyle>
          <a:p>
            <a:r>
              <a:rPr lang="en-US"/>
              <a:t>Click to edit Master title style</a:t>
            </a:r>
            <a:endParaRPr lang="en-GB"/>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a:solidFill>
                  <a:srgbClr val="585858"/>
                </a:solidFill>
              </a:rPr>
              <a:t>ncetm.org.uk</a:t>
            </a:r>
          </a:p>
        </p:txBody>
      </p:sp>
      <p:pic>
        <p:nvPicPr>
          <p:cNvPr id="11" name="Picture 10" descr="Logo, icon&#10;&#10;Description automatically generated">
            <a:extLst>
              <a:ext uri="{FF2B5EF4-FFF2-40B4-BE49-F238E27FC236}">
                <a16:creationId xmlns:a16="http://schemas.microsoft.com/office/drawing/2014/main" id="{BA537836-BAB9-4445-A72F-ADD0305A79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84400" y="160175"/>
            <a:ext cx="993650" cy="993650"/>
          </a:xfrm>
          <a:prstGeom prst="rect">
            <a:avLst/>
          </a:prstGeom>
        </p:spPr>
      </p:pic>
    </p:spTree>
    <p:extLst>
      <p:ext uri="{BB962C8B-B14F-4D97-AF65-F5344CB8AC3E}">
        <p14:creationId xmlns:p14="http://schemas.microsoft.com/office/powerpoint/2010/main" val="385860120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D10152-7721-41A0-A6C5-8721C8D0EB1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a:p>
        </p:txBody>
      </p:sp>
      <p:sp>
        <p:nvSpPr>
          <p:cNvPr id="2" name="TextBox 1">
            <a:extLst>
              <a:ext uri="{FF2B5EF4-FFF2-40B4-BE49-F238E27FC236}">
                <a16:creationId xmlns:a16="http://schemas.microsoft.com/office/drawing/2014/main" id="{68D0B289-4844-44AC-86A0-5AEEE34C6957}"/>
              </a:ext>
            </a:extLst>
          </p:cNvPr>
          <p:cNvSpPr txBox="1"/>
          <p:nvPr userDrawn="1"/>
        </p:nvSpPr>
        <p:spPr>
          <a:xfrm>
            <a:off x="623392" y="2348880"/>
            <a:ext cx="5616624" cy="646331"/>
          </a:xfrm>
          <a:prstGeom prst="rect">
            <a:avLst/>
          </a:prstGeom>
          <a:noFill/>
        </p:spPr>
        <p:txBody>
          <a:bodyPr wrap="square" rtlCol="0">
            <a:spAutoFit/>
          </a:bodyPr>
          <a:lstStyle/>
          <a:p>
            <a:pPr>
              <a:buNone/>
            </a:pPr>
            <a:r>
              <a:rPr lang="en-GB" sz="3600" b="1" noProof="0">
                <a:solidFill>
                  <a:schemeClr val="bg1"/>
                </a:solidFill>
              </a:rPr>
              <a:t>Thank you</a:t>
            </a:r>
            <a:endParaRPr lang="en-GB" sz="3600" b="1">
              <a:solidFill>
                <a:schemeClr val="bg1"/>
              </a:solidFill>
            </a:endParaRPr>
          </a:p>
        </p:txBody>
      </p:sp>
    </p:spTree>
    <p:extLst>
      <p:ext uri="{BB962C8B-B14F-4D97-AF65-F5344CB8AC3E}">
        <p14:creationId xmlns:p14="http://schemas.microsoft.com/office/powerpoint/2010/main" val="2921352474"/>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42129DB-7CCB-4DFF-A799-E554B533013B}"/>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22301" y="476673"/>
            <a:ext cx="6049764" cy="648071"/>
          </a:xfrm>
        </p:spPr>
        <p:txBody>
          <a:bodyPr anchor="t"/>
          <a:lstStyle>
            <a:lvl1pPr>
              <a:defRPr>
                <a:solidFill>
                  <a:schemeClr val="bg1"/>
                </a:solidFill>
                <a:latin typeface="Century Gothic" panose="020B0502020202020204" pitchFamily="34" charset="0"/>
                <a:cs typeface="Arial" panose="020B0604020202020204" pitchFamily="34" charset="0"/>
              </a:defRPr>
            </a:lvl1pPr>
          </a:lstStyle>
          <a:p>
            <a:pPr lvl="0"/>
            <a:r>
              <a:rPr lang="en-GB" noProof="0"/>
              <a:t>Click to edit Master title style</a:t>
            </a:r>
          </a:p>
        </p:txBody>
      </p:sp>
      <p:sp>
        <p:nvSpPr>
          <p:cNvPr id="44037" name="Rectangle 5"/>
          <p:cNvSpPr>
            <a:spLocks noGrp="1" noChangeArrowheads="1"/>
          </p:cNvSpPr>
          <p:nvPr>
            <p:ph type="subTitle" idx="1"/>
          </p:nvPr>
        </p:nvSpPr>
        <p:spPr>
          <a:xfrm>
            <a:off x="609602" y="1268758"/>
            <a:ext cx="6062463" cy="1152130"/>
          </a:xfrm>
        </p:spPr>
        <p:txBody>
          <a:bodyPr>
            <a:normAutofit/>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en-GB" noProof="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a:p>
        </p:txBody>
      </p:sp>
    </p:spTree>
    <p:extLst>
      <p:ext uri="{BB962C8B-B14F-4D97-AF65-F5344CB8AC3E}">
        <p14:creationId xmlns:p14="http://schemas.microsoft.com/office/powerpoint/2010/main" val="4026783156"/>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33705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p:spPr>
        <p:txBody>
          <a:bodyPr anchor="t"/>
          <a:lstStyle>
            <a:lvl1pPr>
              <a:defRPr>
                <a:solidFill>
                  <a:srgbClr val="585858"/>
                </a:solidFill>
                <a:latin typeface="Century Gothic" panose="020B0502020202020204" pitchFamily="34" charset="0"/>
                <a:cs typeface="Arial" panose="020B0604020202020204" pitchFamily="34" charset="0"/>
              </a:defRPr>
            </a:lvl1pPr>
          </a:lstStyle>
          <a:p>
            <a:r>
              <a:rPr lang="en-US"/>
              <a:t>Click to edit Master title style</a:t>
            </a:r>
            <a:endParaRPr lang="en-GB"/>
          </a:p>
        </p:txBody>
      </p:sp>
      <p:sp>
        <p:nvSpPr>
          <p:cNvPr id="3" name="Content Placeholder 2"/>
          <p:cNvSpPr>
            <a:spLocks noGrp="1"/>
          </p:cNvSpPr>
          <p:nvPr>
            <p:ph idx="1"/>
          </p:nvPr>
        </p:nvSpPr>
        <p:spPr>
          <a:xfrm>
            <a:off x="609600" y="1556792"/>
            <a:ext cx="10972800" cy="3888432"/>
          </a:xfrm>
        </p:spPr>
        <p:txBody>
          <a:bodyPr>
            <a:normAutofit/>
          </a:bodyPr>
          <a:lstStyle>
            <a:lvl1pPr marL="342900" indent="-342900">
              <a:buFont typeface="Arial" panose="020B0604020202020204" pitchFamily="34" charset="0"/>
              <a:buChar char="•"/>
              <a:defRPr sz="2400">
                <a:solidFill>
                  <a:srgbClr val="585858"/>
                </a:solidFill>
                <a:latin typeface="Arial" panose="020B0604020202020204" pitchFamily="34" charset="0"/>
                <a:cs typeface="Arial" panose="020B0604020202020204" pitchFamily="34" charset="0"/>
              </a:defRPr>
            </a:lvl1pPr>
            <a:lvl2pPr marL="742950" indent="-285750">
              <a:buClr>
                <a:srgbClr val="585858"/>
              </a:buClr>
              <a:buFont typeface="Arial" panose="020B0604020202020204" pitchFamily="34" charset="0"/>
              <a:buChar char="•"/>
              <a:defRPr sz="2000">
                <a:solidFill>
                  <a:srgbClr val="585858"/>
                </a:solidFill>
                <a:latin typeface="Arial" panose="020B0604020202020204" pitchFamily="34" charset="0"/>
                <a:cs typeface="Arial" panose="020B0604020202020204" pitchFamily="34" charset="0"/>
              </a:defRPr>
            </a:lvl2pPr>
            <a:lvl3pPr marL="1143000" indent="-228600">
              <a:buClr>
                <a:srgbClr val="585858"/>
              </a:buClr>
              <a:buFont typeface="Arial" panose="020B0604020202020204" pitchFamily="34" charset="0"/>
              <a:buChar char="•"/>
              <a:defRPr sz="1800">
                <a:solidFill>
                  <a:srgbClr val="585858"/>
                </a:solidFill>
                <a:latin typeface="Arial" panose="020B0604020202020204" pitchFamily="34" charset="0"/>
                <a:cs typeface="Arial" panose="020B0604020202020204" pitchFamily="34" charset="0"/>
              </a:defRPr>
            </a:lvl3pPr>
            <a:lvl4pPr marL="16002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4pPr>
            <a:lvl5pPr marL="20574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a:p>
        </p:txBody>
      </p:sp>
    </p:spTree>
    <p:extLst>
      <p:ext uri="{BB962C8B-B14F-4D97-AF65-F5344CB8AC3E}">
        <p14:creationId xmlns:p14="http://schemas.microsoft.com/office/powerpoint/2010/main" val="4849375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B39D9A-8B44-421F-82E0-5688E369053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buNone/>
              <a:defRPr/>
            </a:lvl1pPr>
          </a:lstStyle>
          <a:p>
            <a:pPr>
              <a:defRPr/>
            </a:pPr>
            <a:endParaRPr lang="en-GB"/>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pPr>
              <a:buFont typeface="Arial" panose="020B0604020202020204" pitchFamily="34" charset="0"/>
              <a:buNone/>
            </a:pPr>
            <a:endParaRPr lang="en-GB" altLang="en-US"/>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p:spPr>
        <p:txBody>
          <a:bodyPr anchor="t"/>
          <a:lstStyle>
            <a:lvl1pPr>
              <a:defRPr>
                <a:solidFill>
                  <a:srgbClr val="585858"/>
                </a:solidFill>
                <a:latin typeface="Century Gothic" panose="020B0502020202020204" pitchFamily="34" charset="0"/>
                <a:cs typeface="Arial" panose="020B0604020202020204" pitchFamily="34" charset="0"/>
              </a:defRPr>
            </a:lvl1pPr>
          </a:lstStyle>
          <a:p>
            <a:r>
              <a:rPr lang="en-US"/>
              <a:t>Click to edit Master title style</a:t>
            </a:r>
            <a:endParaRPr lang="en-GB"/>
          </a:p>
        </p:txBody>
      </p:sp>
    </p:spTree>
    <p:extLst>
      <p:ext uri="{BB962C8B-B14F-4D97-AF65-F5344CB8AC3E}">
        <p14:creationId xmlns:p14="http://schemas.microsoft.com/office/powerpoint/2010/main" val="23631158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ctivity slid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B39D9A-8B44-421F-82E0-5688E369053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Text Placeholder 1">
            <a:extLst>
              <a:ext uri="{FF2B5EF4-FFF2-40B4-BE49-F238E27FC236}">
                <a16:creationId xmlns:a16="http://schemas.microsoft.com/office/drawing/2014/main" id="{6DDFB95C-28E3-4DE0-996C-426F201DD651}"/>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a:p>
        </p:txBody>
      </p:sp>
      <p:sp>
        <p:nvSpPr>
          <p:cNvPr id="4" name="Text Placeholder 3">
            <a:extLst>
              <a:ext uri="{FF2B5EF4-FFF2-40B4-BE49-F238E27FC236}">
                <a16:creationId xmlns:a16="http://schemas.microsoft.com/office/drawing/2014/main" id="{0DE862F8-17F7-4181-8B9F-10A4713466B3}"/>
              </a:ext>
            </a:extLst>
          </p:cNvPr>
          <p:cNvSpPr>
            <a:spLocks noGrp="1"/>
          </p:cNvSpPr>
          <p:nvPr>
            <p:ph type="body" sz="quarter" idx="10"/>
          </p:nvPr>
        </p:nvSpPr>
        <p:spPr>
          <a:xfrm>
            <a:off x="240288" y="1124744"/>
            <a:ext cx="11717238" cy="4464495"/>
          </a:xfrm>
        </p:spPr>
        <p:txBody>
          <a:bodyPr>
            <a:normAutofit/>
          </a:bodyPr>
          <a:lstStyle>
            <a:lvl1pPr marL="0" indent="0">
              <a:buClr>
                <a:srgbClr val="00628C"/>
              </a:buClr>
              <a:buNone/>
              <a:defRPr sz="2800"/>
            </a:lvl1pPr>
            <a:lvl2pPr>
              <a:buClr>
                <a:srgbClr val="00628C"/>
              </a:buClr>
              <a:defRPr sz="2400"/>
            </a:lvl2pPr>
            <a:lvl3pPr>
              <a:buClr>
                <a:srgbClr val="00628C"/>
              </a:buClr>
              <a:defRPr sz="2000"/>
            </a:lvl3pPr>
            <a:lvl4pPr>
              <a:buClr>
                <a:srgbClr val="00628C"/>
              </a:buClr>
              <a:defRPr sz="1800"/>
            </a:lvl4pPr>
            <a:lvl5pPr>
              <a:buClr>
                <a:srgbClr val="00628C"/>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1">
            <a:extLst>
              <a:ext uri="{FF2B5EF4-FFF2-40B4-BE49-F238E27FC236}">
                <a16:creationId xmlns:a16="http://schemas.microsoft.com/office/drawing/2014/main" id="{015A1A0B-3104-451B-BE70-D5BF5A932FDF}"/>
              </a:ext>
            </a:extLst>
          </p:cNvPr>
          <p:cNvSpPr>
            <a:spLocks noGrp="1"/>
          </p:cNvSpPr>
          <p:nvPr>
            <p:ph type="body" sz="quarter" idx="11" hasCustomPrompt="1"/>
          </p:nvPr>
        </p:nvSpPr>
        <p:spPr>
          <a:xfrm>
            <a:off x="145680" y="441100"/>
            <a:ext cx="11926984" cy="431800"/>
          </a:xfrm>
        </p:spPr>
        <p:txBody>
          <a:bodyPr/>
          <a:lstStyle>
            <a:lvl1pPr marL="0" indent="0">
              <a:buNone/>
              <a:defRPr b="1">
                <a:solidFill>
                  <a:schemeClr val="bg1"/>
                </a:solidFill>
                <a:latin typeface="Century Gothic" panose="020B0502020202020204" pitchFamily="34" charset="0"/>
              </a:defRPr>
            </a:lvl1pPr>
          </a:lstStyle>
          <a:p>
            <a:pPr lvl="0"/>
            <a:r>
              <a:rPr lang="en-US"/>
              <a:t>Click to edit Master title style</a:t>
            </a:r>
          </a:p>
        </p:txBody>
      </p:sp>
    </p:spTree>
    <p:extLst>
      <p:ext uri="{BB962C8B-B14F-4D97-AF65-F5344CB8AC3E}">
        <p14:creationId xmlns:p14="http://schemas.microsoft.com/office/powerpoint/2010/main" val="32542012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ctivity slide no logo">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6DDFB95C-28E3-4DE0-996C-426F201DD651}"/>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a:p>
        </p:txBody>
      </p:sp>
      <p:sp>
        <p:nvSpPr>
          <p:cNvPr id="4" name="Text Placeholder 3">
            <a:extLst>
              <a:ext uri="{FF2B5EF4-FFF2-40B4-BE49-F238E27FC236}">
                <a16:creationId xmlns:a16="http://schemas.microsoft.com/office/drawing/2014/main" id="{0DE862F8-17F7-4181-8B9F-10A4713466B3}"/>
              </a:ext>
            </a:extLst>
          </p:cNvPr>
          <p:cNvSpPr>
            <a:spLocks noGrp="1"/>
          </p:cNvSpPr>
          <p:nvPr>
            <p:ph type="body" sz="quarter" idx="10"/>
          </p:nvPr>
        </p:nvSpPr>
        <p:spPr>
          <a:xfrm>
            <a:off x="240288" y="1124744"/>
            <a:ext cx="11717238" cy="4464495"/>
          </a:xfrm>
        </p:spPr>
        <p:txBody>
          <a:bodyPr>
            <a:normAutofit/>
          </a:bodyPr>
          <a:lstStyle>
            <a:lvl1pPr marL="0" indent="0">
              <a:buClr>
                <a:srgbClr val="00628C"/>
              </a:buClr>
              <a:buNone/>
              <a:defRPr sz="2800"/>
            </a:lvl1pPr>
            <a:lvl2pPr>
              <a:buClr>
                <a:srgbClr val="00628C"/>
              </a:buClr>
              <a:defRPr sz="2400"/>
            </a:lvl2pPr>
            <a:lvl3pPr>
              <a:buClr>
                <a:srgbClr val="00628C"/>
              </a:buClr>
              <a:defRPr sz="2000"/>
            </a:lvl3pPr>
            <a:lvl4pPr>
              <a:buClr>
                <a:srgbClr val="00628C"/>
              </a:buClr>
              <a:defRPr sz="1800"/>
            </a:lvl4pPr>
            <a:lvl5pPr>
              <a:buClr>
                <a:srgbClr val="00628C"/>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1">
            <a:extLst>
              <a:ext uri="{FF2B5EF4-FFF2-40B4-BE49-F238E27FC236}">
                <a16:creationId xmlns:a16="http://schemas.microsoft.com/office/drawing/2014/main" id="{015A1A0B-3104-451B-BE70-D5BF5A932FDF}"/>
              </a:ext>
            </a:extLst>
          </p:cNvPr>
          <p:cNvSpPr>
            <a:spLocks noGrp="1"/>
          </p:cNvSpPr>
          <p:nvPr>
            <p:ph type="body" sz="quarter" idx="11" hasCustomPrompt="1"/>
          </p:nvPr>
        </p:nvSpPr>
        <p:spPr>
          <a:xfrm>
            <a:off x="145680" y="441100"/>
            <a:ext cx="11926984" cy="431800"/>
          </a:xfrm>
        </p:spPr>
        <p:txBody>
          <a:bodyPr/>
          <a:lstStyle>
            <a:lvl1pPr marL="0" indent="0">
              <a:buNone/>
              <a:defRPr b="1">
                <a:solidFill>
                  <a:schemeClr val="bg1"/>
                </a:solidFill>
                <a:latin typeface="Century Gothic" panose="020B0502020202020204" pitchFamily="34" charset="0"/>
              </a:defRPr>
            </a:lvl1pPr>
          </a:lstStyle>
          <a:p>
            <a:pPr lvl="0"/>
            <a:r>
              <a:rPr lang="en-US"/>
              <a:t>Click to edit Master title style</a:t>
            </a:r>
          </a:p>
        </p:txBody>
      </p:sp>
    </p:spTree>
    <p:extLst>
      <p:ext uri="{BB962C8B-B14F-4D97-AF65-F5344CB8AC3E}">
        <p14:creationId xmlns:p14="http://schemas.microsoft.com/office/powerpoint/2010/main" val="404446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E8007C0-F29A-4315-965C-24C897F1347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p:cNvSpPr>
            <a:spLocks noGrp="1"/>
          </p:cNvSpPr>
          <p:nvPr>
            <p:ph type="title"/>
          </p:nvPr>
        </p:nvSpPr>
        <p:spPr>
          <a:xfrm>
            <a:off x="609600" y="4149080"/>
            <a:ext cx="10972800" cy="426170"/>
          </a:xfrm>
        </p:spPr>
        <p:txBody>
          <a:bodyPr/>
          <a:lstStyle>
            <a:lvl1pPr algn="l">
              <a:defRPr sz="2000" b="1">
                <a:solidFill>
                  <a:srgbClr val="585858"/>
                </a:solidFill>
              </a:defRPr>
            </a:lvl1pPr>
          </a:lstStyle>
          <a:p>
            <a:r>
              <a:rPr lang="en-US"/>
              <a:t>Click to edit Master title style</a:t>
            </a:r>
            <a:endParaRPr lang="en-GB"/>
          </a:p>
        </p:txBody>
      </p:sp>
      <p:sp>
        <p:nvSpPr>
          <p:cNvPr id="3" name="Picture Placeholder 2"/>
          <p:cNvSpPr>
            <a:spLocks noGrp="1"/>
          </p:cNvSpPr>
          <p:nvPr>
            <p:ph type="pic" idx="1"/>
          </p:nvPr>
        </p:nvSpPr>
        <p:spPr>
          <a:xfrm>
            <a:off x="609600" y="444954"/>
            <a:ext cx="10972800" cy="3560111"/>
          </a:xfrm>
        </p:spPr>
        <p:txBody>
          <a:bodyPr/>
          <a:lstStyle>
            <a:lvl1pPr marL="0" indent="0">
              <a:buNone/>
              <a:defRPr sz="3200">
                <a:solidFill>
                  <a:srgbClr val="585858"/>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09600" y="4725144"/>
            <a:ext cx="10972800" cy="720080"/>
          </a:xfrm>
        </p:spPr>
        <p:txBody>
          <a:bodyPr/>
          <a:lstStyle>
            <a:lvl1pPr marL="0" indent="0">
              <a:buNone/>
              <a:defRPr sz="1400">
                <a:solidFill>
                  <a:srgbClr val="585858"/>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buNone/>
              <a:defRPr/>
            </a:lvl1pPr>
          </a:lstStyle>
          <a:p>
            <a:pPr>
              <a:defRPr/>
            </a:pPr>
            <a:endParaRPr lang="en-GB"/>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endParaRPr lang="en-GB"/>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pPr>
              <a:buFont typeface="Arial" panose="020B0604020202020204" pitchFamily="34" charset="0"/>
              <a:buNone/>
            </a:pPr>
            <a:endParaRPr lang="en-GB" altLang="en-US"/>
          </a:p>
        </p:txBody>
      </p:sp>
    </p:spTree>
    <p:extLst>
      <p:ext uri="{BB962C8B-B14F-4D97-AF65-F5344CB8AC3E}">
        <p14:creationId xmlns:p14="http://schemas.microsoft.com/office/powerpoint/2010/main" val="1122406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p:spPr>
        <p:txBody>
          <a:bodyPr anchor="t"/>
          <a:lstStyle>
            <a:lvl1pPr>
              <a:defRPr>
                <a:solidFill>
                  <a:srgbClr val="585858"/>
                </a:solidFill>
              </a:defRPr>
            </a:lvl1pPr>
          </a:lstStyle>
          <a:p>
            <a:r>
              <a:rPr lang="en-US"/>
              <a:t>Click to edit Master title style</a:t>
            </a:r>
            <a:endParaRPr lang="en-GB"/>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a:defRPr>
                <a:solidFill>
                  <a:srgbClr val="585858"/>
                </a:solidFill>
              </a:defRPr>
            </a:lvl2pPr>
            <a:lvl3pPr>
              <a:defRPr>
                <a:solidFill>
                  <a:srgbClr val="585858"/>
                </a:solidFill>
              </a:defRPr>
            </a:lvl3pPr>
            <a:lvl4pPr>
              <a:defRPr>
                <a:solidFill>
                  <a:srgbClr val="585858"/>
                </a:solidFill>
              </a:defRPr>
            </a:lvl4pPr>
            <a:lvl5pPr>
              <a:defRPr>
                <a:solidFill>
                  <a:srgbClr val="58585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a:p>
        </p:txBody>
      </p:sp>
    </p:spTree>
    <p:extLst>
      <p:ext uri="{BB962C8B-B14F-4D97-AF65-F5344CB8AC3E}">
        <p14:creationId xmlns:p14="http://schemas.microsoft.com/office/powerpoint/2010/main" val="17680010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D10152-7721-41A0-A6C5-8721C8D0EB17}"/>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a:p>
        </p:txBody>
      </p:sp>
    </p:spTree>
    <p:extLst>
      <p:ext uri="{BB962C8B-B14F-4D97-AF65-F5344CB8AC3E}">
        <p14:creationId xmlns:p14="http://schemas.microsoft.com/office/powerpoint/2010/main" val="1786517100"/>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Activity slides no logo">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6DDFB95C-28E3-4DE0-996C-426F201DD651}"/>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a:p>
        </p:txBody>
      </p:sp>
      <p:sp>
        <p:nvSpPr>
          <p:cNvPr id="4" name="Text Placeholder 3">
            <a:extLst>
              <a:ext uri="{FF2B5EF4-FFF2-40B4-BE49-F238E27FC236}">
                <a16:creationId xmlns:a16="http://schemas.microsoft.com/office/drawing/2014/main" id="{0DE862F8-17F7-4181-8B9F-10A4713466B3}"/>
              </a:ext>
            </a:extLst>
          </p:cNvPr>
          <p:cNvSpPr>
            <a:spLocks noGrp="1"/>
          </p:cNvSpPr>
          <p:nvPr>
            <p:ph type="body" sz="quarter" idx="10"/>
          </p:nvPr>
        </p:nvSpPr>
        <p:spPr>
          <a:xfrm>
            <a:off x="240288" y="1124744"/>
            <a:ext cx="11717238" cy="4464495"/>
          </a:xfrm>
        </p:spPr>
        <p:txBody>
          <a:bodyPr>
            <a:normAutofit/>
          </a:bodyPr>
          <a:lstStyle>
            <a:lvl1pPr marL="0" indent="0">
              <a:buClr>
                <a:srgbClr val="00628C"/>
              </a:buClr>
              <a:buNone/>
              <a:defRPr sz="2800"/>
            </a:lvl1pPr>
            <a:lvl2pPr>
              <a:buClr>
                <a:srgbClr val="00628C"/>
              </a:buClr>
              <a:defRPr sz="2400"/>
            </a:lvl2pPr>
            <a:lvl3pPr>
              <a:buClr>
                <a:srgbClr val="00628C"/>
              </a:buClr>
              <a:defRPr sz="2000"/>
            </a:lvl3pPr>
            <a:lvl4pPr>
              <a:buClr>
                <a:srgbClr val="00628C"/>
              </a:buClr>
              <a:defRPr sz="1800"/>
            </a:lvl4pPr>
            <a:lvl5pPr>
              <a:buClr>
                <a:srgbClr val="00628C"/>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1">
            <a:extLst>
              <a:ext uri="{FF2B5EF4-FFF2-40B4-BE49-F238E27FC236}">
                <a16:creationId xmlns:a16="http://schemas.microsoft.com/office/drawing/2014/main" id="{015A1A0B-3104-451B-BE70-D5BF5A932FDF}"/>
              </a:ext>
            </a:extLst>
          </p:cNvPr>
          <p:cNvSpPr>
            <a:spLocks noGrp="1"/>
          </p:cNvSpPr>
          <p:nvPr>
            <p:ph type="body" sz="quarter" idx="11" hasCustomPrompt="1"/>
          </p:nvPr>
        </p:nvSpPr>
        <p:spPr>
          <a:xfrm>
            <a:off x="145680" y="441100"/>
            <a:ext cx="11926984" cy="431800"/>
          </a:xfrm>
        </p:spPr>
        <p:txBody>
          <a:bodyPr/>
          <a:lstStyle>
            <a:lvl1pPr marL="0" indent="0">
              <a:buNone/>
              <a:defRPr b="1">
                <a:solidFill>
                  <a:schemeClr val="bg1"/>
                </a:solidFill>
                <a:latin typeface="Century Gothic" panose="020B0502020202020204" pitchFamily="34" charset="0"/>
              </a:defRPr>
            </a:lvl1pPr>
          </a:lstStyle>
          <a:p>
            <a:pPr lvl="0"/>
            <a:r>
              <a:rPr lang="en-US"/>
              <a:t>Click to edit Master title style</a:t>
            </a:r>
          </a:p>
        </p:txBody>
      </p:sp>
    </p:spTree>
    <p:extLst>
      <p:ext uri="{BB962C8B-B14F-4D97-AF65-F5344CB8AC3E}">
        <p14:creationId xmlns:p14="http://schemas.microsoft.com/office/powerpoint/2010/main" val="38776422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31667-C5BD-8140-BBFF-C547ECD80327}"/>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0123924D-EA99-514B-9BEF-C22274239D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2E08E0EE-7818-BA4F-BD5A-9D61D2BB7609}"/>
              </a:ext>
            </a:extLst>
          </p:cNvPr>
          <p:cNvSpPr>
            <a:spLocks noGrp="1"/>
          </p:cNvSpPr>
          <p:nvPr>
            <p:ph type="dt" sz="half" idx="10"/>
          </p:nvPr>
        </p:nvSpPr>
        <p:spPr/>
        <p:txBody>
          <a:bodyPr/>
          <a:lstStyle/>
          <a:p>
            <a:fld id="{A4F7D5D4-079F-2649-BADF-E28254CF905E}" type="datetimeFigureOut">
              <a:rPr lang="en-US" smtClean="0"/>
              <a:t>4/22/2026</a:t>
            </a:fld>
            <a:endParaRPr lang="en-US"/>
          </a:p>
        </p:txBody>
      </p:sp>
      <p:sp>
        <p:nvSpPr>
          <p:cNvPr id="5" name="Footer Placeholder 4">
            <a:extLst>
              <a:ext uri="{FF2B5EF4-FFF2-40B4-BE49-F238E27FC236}">
                <a16:creationId xmlns:a16="http://schemas.microsoft.com/office/drawing/2014/main" id="{CF21CE97-304B-AB4A-B198-EE7886E86B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C56049-A177-C24F-9DD6-3C1C52DFDFB3}"/>
              </a:ext>
            </a:extLst>
          </p:cNvPr>
          <p:cNvSpPr>
            <a:spLocks noGrp="1"/>
          </p:cNvSpPr>
          <p:nvPr>
            <p:ph type="sldNum" sz="quarter" idx="12"/>
          </p:nvPr>
        </p:nvSpPr>
        <p:spPr/>
        <p:txBody>
          <a:bodyPr/>
          <a:lstStyle/>
          <a:p>
            <a:fld id="{B7B16A4C-FDE8-AB47-8E04-9CCD1906987E}" type="slidenum">
              <a:rPr lang="en-US" smtClean="0"/>
              <a:t>‹#›</a:t>
            </a:fld>
            <a:endParaRPr lang="en-US"/>
          </a:p>
        </p:txBody>
      </p:sp>
    </p:spTree>
    <p:extLst>
      <p:ext uri="{BB962C8B-B14F-4D97-AF65-F5344CB8AC3E}">
        <p14:creationId xmlns:p14="http://schemas.microsoft.com/office/powerpoint/2010/main" val="25187675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9ADA9-086B-3146-A3AC-F0A03A78E0B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4412263-FBBC-0F44-984D-72D22D961F4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9D74CEE-44D8-6449-9F1C-36C8EEDD338B}"/>
              </a:ext>
            </a:extLst>
          </p:cNvPr>
          <p:cNvSpPr>
            <a:spLocks noGrp="1"/>
          </p:cNvSpPr>
          <p:nvPr>
            <p:ph type="dt" sz="half" idx="10"/>
          </p:nvPr>
        </p:nvSpPr>
        <p:spPr/>
        <p:txBody>
          <a:bodyPr/>
          <a:lstStyle/>
          <a:p>
            <a:fld id="{A4F7D5D4-079F-2649-BADF-E28254CF905E}" type="datetimeFigureOut">
              <a:rPr lang="en-US" smtClean="0"/>
              <a:t>4/22/2026</a:t>
            </a:fld>
            <a:endParaRPr lang="en-US"/>
          </a:p>
        </p:txBody>
      </p:sp>
      <p:sp>
        <p:nvSpPr>
          <p:cNvPr id="5" name="Footer Placeholder 4">
            <a:extLst>
              <a:ext uri="{FF2B5EF4-FFF2-40B4-BE49-F238E27FC236}">
                <a16:creationId xmlns:a16="http://schemas.microsoft.com/office/drawing/2014/main" id="{04F2C394-90B7-3342-830A-CAF15820EB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BA67E6-0A6A-1D49-A2EE-713100DB6FF7}"/>
              </a:ext>
            </a:extLst>
          </p:cNvPr>
          <p:cNvSpPr>
            <a:spLocks noGrp="1"/>
          </p:cNvSpPr>
          <p:nvPr>
            <p:ph type="sldNum" sz="quarter" idx="12"/>
          </p:nvPr>
        </p:nvSpPr>
        <p:spPr/>
        <p:txBody>
          <a:bodyPr/>
          <a:lstStyle/>
          <a:p>
            <a:fld id="{B7B16A4C-FDE8-AB47-8E04-9CCD1906987E}" type="slidenum">
              <a:rPr lang="en-US" smtClean="0"/>
              <a:t>‹#›</a:t>
            </a:fld>
            <a:endParaRPr lang="en-US"/>
          </a:p>
        </p:txBody>
      </p:sp>
    </p:spTree>
    <p:extLst>
      <p:ext uri="{BB962C8B-B14F-4D97-AF65-F5344CB8AC3E}">
        <p14:creationId xmlns:p14="http://schemas.microsoft.com/office/powerpoint/2010/main" val="38783789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18A11-8B00-C04F-9009-076B28283C5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2E90FB7-8838-9148-AC0D-1CEDEABFD7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D5EEBC9-21C6-CB44-B407-0F11E1B48205}"/>
              </a:ext>
            </a:extLst>
          </p:cNvPr>
          <p:cNvSpPr>
            <a:spLocks noGrp="1"/>
          </p:cNvSpPr>
          <p:nvPr>
            <p:ph type="dt" sz="half" idx="10"/>
          </p:nvPr>
        </p:nvSpPr>
        <p:spPr/>
        <p:txBody>
          <a:bodyPr/>
          <a:lstStyle/>
          <a:p>
            <a:fld id="{A4F7D5D4-079F-2649-BADF-E28254CF905E}" type="datetimeFigureOut">
              <a:rPr lang="en-US" smtClean="0"/>
              <a:t>4/22/2026</a:t>
            </a:fld>
            <a:endParaRPr lang="en-US"/>
          </a:p>
        </p:txBody>
      </p:sp>
      <p:sp>
        <p:nvSpPr>
          <p:cNvPr id="5" name="Footer Placeholder 4">
            <a:extLst>
              <a:ext uri="{FF2B5EF4-FFF2-40B4-BE49-F238E27FC236}">
                <a16:creationId xmlns:a16="http://schemas.microsoft.com/office/drawing/2014/main" id="{0232FEB0-6600-1044-B5EC-E25C9E2503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CEAC99-F1C8-9845-AC5E-70AA2D9BA2AF}"/>
              </a:ext>
            </a:extLst>
          </p:cNvPr>
          <p:cNvSpPr>
            <a:spLocks noGrp="1"/>
          </p:cNvSpPr>
          <p:nvPr>
            <p:ph type="sldNum" sz="quarter" idx="12"/>
          </p:nvPr>
        </p:nvSpPr>
        <p:spPr/>
        <p:txBody>
          <a:bodyPr/>
          <a:lstStyle/>
          <a:p>
            <a:fld id="{B7B16A4C-FDE8-AB47-8E04-9CCD1906987E}" type="slidenum">
              <a:rPr lang="en-US" smtClean="0"/>
              <a:t>‹#›</a:t>
            </a:fld>
            <a:endParaRPr lang="en-US"/>
          </a:p>
        </p:txBody>
      </p:sp>
    </p:spTree>
    <p:extLst>
      <p:ext uri="{BB962C8B-B14F-4D97-AF65-F5344CB8AC3E}">
        <p14:creationId xmlns:p14="http://schemas.microsoft.com/office/powerpoint/2010/main" val="13079988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F2BD1-6333-F446-BDC3-57E5C49CDD7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B3A5668-29C1-5E4D-8C2D-61537B4EC70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0E9D3D3-1FB1-3C4D-B6A5-E790DB75EAD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E59AC629-A3C4-A64A-8223-A2F1A715235C}"/>
              </a:ext>
            </a:extLst>
          </p:cNvPr>
          <p:cNvSpPr>
            <a:spLocks noGrp="1"/>
          </p:cNvSpPr>
          <p:nvPr>
            <p:ph type="dt" sz="half" idx="10"/>
          </p:nvPr>
        </p:nvSpPr>
        <p:spPr/>
        <p:txBody>
          <a:bodyPr/>
          <a:lstStyle/>
          <a:p>
            <a:fld id="{A4F7D5D4-079F-2649-BADF-E28254CF905E}" type="datetimeFigureOut">
              <a:rPr lang="en-US" smtClean="0"/>
              <a:t>4/22/2026</a:t>
            </a:fld>
            <a:endParaRPr lang="en-US"/>
          </a:p>
        </p:txBody>
      </p:sp>
      <p:sp>
        <p:nvSpPr>
          <p:cNvPr id="6" name="Footer Placeholder 5">
            <a:extLst>
              <a:ext uri="{FF2B5EF4-FFF2-40B4-BE49-F238E27FC236}">
                <a16:creationId xmlns:a16="http://schemas.microsoft.com/office/drawing/2014/main" id="{7880C0ED-4343-5543-B0A6-BA5710CB3A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E96194-7CB4-5441-835A-A32EB4F251B8}"/>
              </a:ext>
            </a:extLst>
          </p:cNvPr>
          <p:cNvSpPr>
            <a:spLocks noGrp="1"/>
          </p:cNvSpPr>
          <p:nvPr>
            <p:ph type="sldNum" sz="quarter" idx="12"/>
          </p:nvPr>
        </p:nvSpPr>
        <p:spPr/>
        <p:txBody>
          <a:bodyPr/>
          <a:lstStyle/>
          <a:p>
            <a:fld id="{B7B16A4C-FDE8-AB47-8E04-9CCD1906987E}" type="slidenum">
              <a:rPr lang="en-US" smtClean="0"/>
              <a:t>‹#›</a:t>
            </a:fld>
            <a:endParaRPr lang="en-US"/>
          </a:p>
        </p:txBody>
      </p:sp>
    </p:spTree>
    <p:extLst>
      <p:ext uri="{BB962C8B-B14F-4D97-AF65-F5344CB8AC3E}">
        <p14:creationId xmlns:p14="http://schemas.microsoft.com/office/powerpoint/2010/main" val="21412784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4C27C-8DA1-A544-ACCE-6B97E8C56475}"/>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1BACC0C-C104-AF4E-B630-B9C1039D5C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F2AD359-F335-7F47-B34F-0956609610F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2FA8A19A-4BB6-2E40-BA56-40A289833F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E173D79-18AE-C14F-8B84-95E0B75846D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22A5A548-AB01-7A4F-84A0-37B2BAEC0F43}"/>
              </a:ext>
            </a:extLst>
          </p:cNvPr>
          <p:cNvSpPr>
            <a:spLocks noGrp="1"/>
          </p:cNvSpPr>
          <p:nvPr>
            <p:ph type="dt" sz="half" idx="10"/>
          </p:nvPr>
        </p:nvSpPr>
        <p:spPr/>
        <p:txBody>
          <a:bodyPr/>
          <a:lstStyle/>
          <a:p>
            <a:fld id="{A4F7D5D4-079F-2649-BADF-E28254CF905E}" type="datetimeFigureOut">
              <a:rPr lang="en-US" smtClean="0"/>
              <a:t>4/22/2026</a:t>
            </a:fld>
            <a:endParaRPr lang="en-US"/>
          </a:p>
        </p:txBody>
      </p:sp>
      <p:sp>
        <p:nvSpPr>
          <p:cNvPr id="8" name="Footer Placeholder 7">
            <a:extLst>
              <a:ext uri="{FF2B5EF4-FFF2-40B4-BE49-F238E27FC236}">
                <a16:creationId xmlns:a16="http://schemas.microsoft.com/office/drawing/2014/main" id="{0A4FBC9E-7828-264E-A70B-0BBB4E09B1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47BFA93-F313-1E4B-B588-686641A21A23}"/>
              </a:ext>
            </a:extLst>
          </p:cNvPr>
          <p:cNvSpPr>
            <a:spLocks noGrp="1"/>
          </p:cNvSpPr>
          <p:nvPr>
            <p:ph type="sldNum" sz="quarter" idx="12"/>
          </p:nvPr>
        </p:nvSpPr>
        <p:spPr/>
        <p:txBody>
          <a:bodyPr/>
          <a:lstStyle/>
          <a:p>
            <a:fld id="{B7B16A4C-FDE8-AB47-8E04-9CCD1906987E}" type="slidenum">
              <a:rPr lang="en-US" smtClean="0"/>
              <a:t>‹#›</a:t>
            </a:fld>
            <a:endParaRPr lang="en-US"/>
          </a:p>
        </p:txBody>
      </p:sp>
    </p:spTree>
    <p:extLst>
      <p:ext uri="{BB962C8B-B14F-4D97-AF65-F5344CB8AC3E}">
        <p14:creationId xmlns:p14="http://schemas.microsoft.com/office/powerpoint/2010/main" val="26447441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BA21C-7A79-5142-A63A-2DAEEF44720F}"/>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728274EC-AF3D-524A-9305-5C18D86F9E1C}"/>
              </a:ext>
            </a:extLst>
          </p:cNvPr>
          <p:cNvSpPr>
            <a:spLocks noGrp="1"/>
          </p:cNvSpPr>
          <p:nvPr>
            <p:ph type="dt" sz="half" idx="10"/>
          </p:nvPr>
        </p:nvSpPr>
        <p:spPr/>
        <p:txBody>
          <a:bodyPr/>
          <a:lstStyle/>
          <a:p>
            <a:fld id="{A4F7D5D4-079F-2649-BADF-E28254CF905E}" type="datetimeFigureOut">
              <a:rPr lang="en-US" smtClean="0"/>
              <a:t>4/22/2026</a:t>
            </a:fld>
            <a:endParaRPr lang="en-US"/>
          </a:p>
        </p:txBody>
      </p:sp>
      <p:sp>
        <p:nvSpPr>
          <p:cNvPr id="4" name="Footer Placeholder 3">
            <a:extLst>
              <a:ext uri="{FF2B5EF4-FFF2-40B4-BE49-F238E27FC236}">
                <a16:creationId xmlns:a16="http://schemas.microsoft.com/office/drawing/2014/main" id="{59DF7F8E-E2F1-DB4B-B195-A1A161D8290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91E85D4-B976-F046-9884-B5AC560562BC}"/>
              </a:ext>
            </a:extLst>
          </p:cNvPr>
          <p:cNvSpPr>
            <a:spLocks noGrp="1"/>
          </p:cNvSpPr>
          <p:nvPr>
            <p:ph type="sldNum" sz="quarter" idx="12"/>
          </p:nvPr>
        </p:nvSpPr>
        <p:spPr/>
        <p:txBody>
          <a:bodyPr/>
          <a:lstStyle/>
          <a:p>
            <a:fld id="{B7B16A4C-FDE8-AB47-8E04-9CCD1906987E}" type="slidenum">
              <a:rPr lang="en-US" smtClean="0"/>
              <a:t>‹#›</a:t>
            </a:fld>
            <a:endParaRPr lang="en-US"/>
          </a:p>
        </p:txBody>
      </p:sp>
    </p:spTree>
    <p:extLst>
      <p:ext uri="{BB962C8B-B14F-4D97-AF65-F5344CB8AC3E}">
        <p14:creationId xmlns:p14="http://schemas.microsoft.com/office/powerpoint/2010/main" val="7508072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218AB8-55A1-9246-AA6F-72FD8950B6AC}"/>
              </a:ext>
            </a:extLst>
          </p:cNvPr>
          <p:cNvSpPr>
            <a:spLocks noGrp="1"/>
          </p:cNvSpPr>
          <p:nvPr>
            <p:ph type="dt" sz="half" idx="10"/>
          </p:nvPr>
        </p:nvSpPr>
        <p:spPr/>
        <p:txBody>
          <a:bodyPr/>
          <a:lstStyle/>
          <a:p>
            <a:fld id="{A4F7D5D4-079F-2649-BADF-E28254CF905E}" type="datetimeFigureOut">
              <a:rPr lang="en-US" smtClean="0"/>
              <a:t>4/22/2026</a:t>
            </a:fld>
            <a:endParaRPr lang="en-US"/>
          </a:p>
        </p:txBody>
      </p:sp>
      <p:sp>
        <p:nvSpPr>
          <p:cNvPr id="3" name="Footer Placeholder 2">
            <a:extLst>
              <a:ext uri="{FF2B5EF4-FFF2-40B4-BE49-F238E27FC236}">
                <a16:creationId xmlns:a16="http://schemas.microsoft.com/office/drawing/2014/main" id="{6E3E704F-B11E-0741-BDB7-A09927E519E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912FFB1-5FF1-6143-8DFF-E89DEC026A77}"/>
              </a:ext>
            </a:extLst>
          </p:cNvPr>
          <p:cNvSpPr>
            <a:spLocks noGrp="1"/>
          </p:cNvSpPr>
          <p:nvPr>
            <p:ph type="sldNum" sz="quarter" idx="12"/>
          </p:nvPr>
        </p:nvSpPr>
        <p:spPr/>
        <p:txBody>
          <a:bodyPr/>
          <a:lstStyle/>
          <a:p>
            <a:fld id="{B7B16A4C-FDE8-AB47-8E04-9CCD1906987E}" type="slidenum">
              <a:rPr lang="en-US" smtClean="0"/>
              <a:t>‹#›</a:t>
            </a:fld>
            <a:endParaRPr lang="en-US"/>
          </a:p>
        </p:txBody>
      </p:sp>
    </p:spTree>
    <p:extLst>
      <p:ext uri="{BB962C8B-B14F-4D97-AF65-F5344CB8AC3E}">
        <p14:creationId xmlns:p14="http://schemas.microsoft.com/office/powerpoint/2010/main" val="28157290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AD6D5-24BE-1249-89E5-D34894AB109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D1CA1914-257A-B84C-9384-C506D1F4B2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55017E42-8653-8D4E-B325-E21F9EAA3F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FB407BD-C87B-CB4F-90C5-027EB86D0FFC}"/>
              </a:ext>
            </a:extLst>
          </p:cNvPr>
          <p:cNvSpPr>
            <a:spLocks noGrp="1"/>
          </p:cNvSpPr>
          <p:nvPr>
            <p:ph type="dt" sz="half" idx="10"/>
          </p:nvPr>
        </p:nvSpPr>
        <p:spPr/>
        <p:txBody>
          <a:bodyPr/>
          <a:lstStyle/>
          <a:p>
            <a:fld id="{A4F7D5D4-079F-2649-BADF-E28254CF905E}" type="datetimeFigureOut">
              <a:rPr lang="en-US" smtClean="0"/>
              <a:t>4/22/2026</a:t>
            </a:fld>
            <a:endParaRPr lang="en-US"/>
          </a:p>
        </p:txBody>
      </p:sp>
      <p:sp>
        <p:nvSpPr>
          <p:cNvPr id="6" name="Footer Placeholder 5">
            <a:extLst>
              <a:ext uri="{FF2B5EF4-FFF2-40B4-BE49-F238E27FC236}">
                <a16:creationId xmlns:a16="http://schemas.microsoft.com/office/drawing/2014/main" id="{AF6F6B5F-19E1-BA47-AFA6-581D455CD2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910614-32C7-4141-8B68-976D7F600F67}"/>
              </a:ext>
            </a:extLst>
          </p:cNvPr>
          <p:cNvSpPr>
            <a:spLocks noGrp="1"/>
          </p:cNvSpPr>
          <p:nvPr>
            <p:ph type="sldNum" sz="quarter" idx="12"/>
          </p:nvPr>
        </p:nvSpPr>
        <p:spPr/>
        <p:txBody>
          <a:bodyPr/>
          <a:lstStyle/>
          <a:p>
            <a:fld id="{B7B16A4C-FDE8-AB47-8E04-9CCD1906987E}" type="slidenum">
              <a:rPr lang="en-US" smtClean="0"/>
              <a:t>‹#›</a:t>
            </a:fld>
            <a:endParaRPr lang="en-US"/>
          </a:p>
        </p:txBody>
      </p:sp>
    </p:spTree>
    <p:extLst>
      <p:ext uri="{BB962C8B-B14F-4D97-AF65-F5344CB8AC3E}">
        <p14:creationId xmlns:p14="http://schemas.microsoft.com/office/powerpoint/2010/main" val="4208713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E479F6B-F071-4548-90FA-FCBDF835F42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Content Placeholder 2"/>
          <p:cNvSpPr>
            <a:spLocks noGrp="1"/>
          </p:cNvSpPr>
          <p:nvPr>
            <p:ph sz="half" idx="1"/>
          </p:nvPr>
        </p:nvSpPr>
        <p:spPr>
          <a:xfrm>
            <a:off x="609602" y="1556792"/>
            <a:ext cx="5390388" cy="3888433"/>
          </a:xfrm>
        </p:spPr>
        <p:txBody>
          <a:bodyPr/>
          <a:lstStyle>
            <a:lvl1pPr>
              <a:defRPr lang="en-US" dirty="0">
                <a:solidFill>
                  <a:srgbClr val="585858"/>
                </a:solidFill>
              </a:defRPr>
            </a:lvl1pPr>
            <a:lvl2pPr>
              <a:defRPr lang="en-US" dirty="0">
                <a:solidFill>
                  <a:srgbClr val="585858"/>
                </a:solidFill>
              </a:defRPr>
            </a:lvl2pPr>
            <a:lvl3pPr>
              <a:defRPr lang="en-US" dirty="0">
                <a:solidFill>
                  <a:srgbClr val="585858"/>
                </a:solidFill>
              </a:defRPr>
            </a:lvl3pPr>
            <a:lvl4pPr>
              <a:defRPr lang="en-US" dirty="0">
                <a:solidFill>
                  <a:srgbClr val="585858"/>
                </a:solidFill>
              </a:defRPr>
            </a:lvl4pPr>
            <a:lvl5pPr>
              <a:defRPr lang="en-GB" dirty="0">
                <a:solidFill>
                  <a:srgbClr val="585858"/>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2010" y="1556792"/>
            <a:ext cx="5390389" cy="3888433"/>
          </a:xfrm>
        </p:spPr>
        <p:txBody>
          <a:bodyPr/>
          <a:lstStyle>
            <a:lvl1pPr>
              <a:defRPr lang="en-US" dirty="0"/>
            </a:lvl1pPr>
            <a:lvl2pPr>
              <a:defRPr lang="en-US" dirty="0"/>
            </a:lvl2pPr>
            <a:lvl3pPr>
              <a:defRPr lang="en-US" dirty="0"/>
            </a:lvl3pPr>
            <a:lvl4pPr>
              <a:defRPr lang="en-US" dirty="0"/>
            </a:lvl4pPr>
            <a:lvl5pPr>
              <a:defRPr lang="en-GB" dirty="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D709824-0D61-4F8A-8ED4-0590D481ECBD}"/>
              </a:ext>
            </a:extLst>
          </p:cNvPr>
          <p:cNvSpPr>
            <a:spLocks noGrp="1" noChangeArrowheads="1"/>
          </p:cNvSpPr>
          <p:nvPr>
            <p:ph type="dt" sz="half" idx="10"/>
          </p:nvPr>
        </p:nvSpPr>
        <p:spPr/>
        <p:txBody>
          <a:bodyPr/>
          <a:lstStyle>
            <a:lvl1pPr>
              <a:defRPr/>
            </a:lvl1pPr>
          </a:lstStyle>
          <a:p>
            <a:pPr>
              <a:defRPr/>
            </a:pPr>
            <a:endParaRPr lang="en-GB"/>
          </a:p>
        </p:txBody>
      </p:sp>
      <p:sp>
        <p:nvSpPr>
          <p:cNvPr id="8" name="Footer Placeholder 7">
            <a:extLst>
              <a:ext uri="{FF2B5EF4-FFF2-40B4-BE49-F238E27FC236}">
                <a16:creationId xmlns:a16="http://schemas.microsoft.com/office/drawing/2014/main" id="{7312D66A-6DD2-45B6-8DB6-1538C1B43C97}"/>
              </a:ext>
            </a:extLst>
          </p:cNvPr>
          <p:cNvSpPr>
            <a:spLocks noGrp="1" noChangeArrowheads="1"/>
          </p:cNvSpPr>
          <p:nvPr>
            <p:ph type="ftr" sz="quarter" idx="11"/>
          </p:nvPr>
        </p:nvSpPr>
        <p:spPr/>
        <p:txBody>
          <a:bodyPr/>
          <a:lstStyle>
            <a:lvl1pPr>
              <a:defRPr/>
            </a:lvl1pPr>
          </a:lstStyle>
          <a:p>
            <a:pPr>
              <a:defRPr/>
            </a:pPr>
            <a:endParaRPr lang="en-GB"/>
          </a:p>
        </p:txBody>
      </p:sp>
      <p:sp>
        <p:nvSpPr>
          <p:cNvPr id="9" name="Slide Number Placeholder 8">
            <a:extLst>
              <a:ext uri="{FF2B5EF4-FFF2-40B4-BE49-F238E27FC236}">
                <a16:creationId xmlns:a16="http://schemas.microsoft.com/office/drawing/2014/main" id="{43F2A2D1-25EF-42F5-96D4-30359E443777}"/>
              </a:ext>
            </a:extLst>
          </p:cNvPr>
          <p:cNvSpPr>
            <a:spLocks noGrp="1" noChangeArrowheads="1"/>
          </p:cNvSpPr>
          <p:nvPr>
            <p:ph type="sldNum" sz="quarter" idx="12"/>
          </p:nvPr>
        </p:nvSpPr>
        <p:spPr/>
        <p:txBody>
          <a:bodyPr/>
          <a:lstStyle>
            <a:lvl1pPr>
              <a:defRPr/>
            </a:lvl1pPr>
          </a:lstStyle>
          <a:p>
            <a:fld id="{5028FB64-8E98-4372-891D-01B9A57CE849}" type="slidenum">
              <a:rPr lang="en-GB" altLang="en-US"/>
              <a:pPr/>
              <a:t>‹#›</a:t>
            </a:fld>
            <a:endParaRPr lang="en-GB" altLang="en-US"/>
          </a:p>
        </p:txBody>
      </p:sp>
      <p:sp>
        <p:nvSpPr>
          <p:cNvPr id="11" name="Title 1">
            <a:extLst>
              <a:ext uri="{FF2B5EF4-FFF2-40B4-BE49-F238E27FC236}">
                <a16:creationId xmlns:a16="http://schemas.microsoft.com/office/drawing/2014/main" id="{D22044D9-9B2D-4C31-8E1E-48C5DD1E1DEA}"/>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a:t>Click to edit Master title style</a:t>
            </a:r>
            <a:endParaRPr lang="en-GB"/>
          </a:p>
        </p:txBody>
      </p:sp>
    </p:spTree>
    <p:extLst>
      <p:ext uri="{BB962C8B-B14F-4D97-AF65-F5344CB8AC3E}">
        <p14:creationId xmlns:p14="http://schemas.microsoft.com/office/powerpoint/2010/main" val="9521477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8DE03-C10C-4C43-B634-44513DD8AF5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B332A349-AF51-7F4E-8896-60D6CEDEBB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9AFB400-6ED3-7447-9612-A296C52992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BCB7A72-3EE3-3E4D-851C-1F618E1EC0FF}"/>
              </a:ext>
            </a:extLst>
          </p:cNvPr>
          <p:cNvSpPr>
            <a:spLocks noGrp="1"/>
          </p:cNvSpPr>
          <p:nvPr>
            <p:ph type="dt" sz="half" idx="10"/>
          </p:nvPr>
        </p:nvSpPr>
        <p:spPr/>
        <p:txBody>
          <a:bodyPr/>
          <a:lstStyle/>
          <a:p>
            <a:fld id="{A4F7D5D4-079F-2649-BADF-E28254CF905E}" type="datetimeFigureOut">
              <a:rPr lang="en-US" smtClean="0"/>
              <a:t>4/22/2026</a:t>
            </a:fld>
            <a:endParaRPr lang="en-US"/>
          </a:p>
        </p:txBody>
      </p:sp>
      <p:sp>
        <p:nvSpPr>
          <p:cNvPr id="6" name="Footer Placeholder 5">
            <a:extLst>
              <a:ext uri="{FF2B5EF4-FFF2-40B4-BE49-F238E27FC236}">
                <a16:creationId xmlns:a16="http://schemas.microsoft.com/office/drawing/2014/main" id="{66F7C4E2-FF3E-904C-B948-707A6229B9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4E4006-73D5-324F-A4F4-7290273A14ED}"/>
              </a:ext>
            </a:extLst>
          </p:cNvPr>
          <p:cNvSpPr>
            <a:spLocks noGrp="1"/>
          </p:cNvSpPr>
          <p:nvPr>
            <p:ph type="sldNum" sz="quarter" idx="12"/>
          </p:nvPr>
        </p:nvSpPr>
        <p:spPr/>
        <p:txBody>
          <a:bodyPr/>
          <a:lstStyle/>
          <a:p>
            <a:fld id="{B7B16A4C-FDE8-AB47-8E04-9CCD1906987E}" type="slidenum">
              <a:rPr lang="en-US" smtClean="0"/>
              <a:t>‹#›</a:t>
            </a:fld>
            <a:endParaRPr lang="en-US"/>
          </a:p>
        </p:txBody>
      </p:sp>
    </p:spTree>
    <p:extLst>
      <p:ext uri="{BB962C8B-B14F-4D97-AF65-F5344CB8AC3E}">
        <p14:creationId xmlns:p14="http://schemas.microsoft.com/office/powerpoint/2010/main" val="40173410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4C902-AB31-D14B-83DB-34B32E6FBBC7}"/>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EEA1DEA-2667-3E4F-8E1A-9EC76A21F40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EF3C8BD-ECD4-6D4A-ABED-FF602CBE7985}"/>
              </a:ext>
            </a:extLst>
          </p:cNvPr>
          <p:cNvSpPr>
            <a:spLocks noGrp="1"/>
          </p:cNvSpPr>
          <p:nvPr>
            <p:ph type="dt" sz="half" idx="10"/>
          </p:nvPr>
        </p:nvSpPr>
        <p:spPr/>
        <p:txBody>
          <a:bodyPr/>
          <a:lstStyle/>
          <a:p>
            <a:fld id="{A4F7D5D4-079F-2649-BADF-E28254CF905E}" type="datetimeFigureOut">
              <a:rPr lang="en-US" smtClean="0"/>
              <a:t>4/22/2026</a:t>
            </a:fld>
            <a:endParaRPr lang="en-US"/>
          </a:p>
        </p:txBody>
      </p:sp>
      <p:sp>
        <p:nvSpPr>
          <p:cNvPr id="5" name="Footer Placeholder 4">
            <a:extLst>
              <a:ext uri="{FF2B5EF4-FFF2-40B4-BE49-F238E27FC236}">
                <a16:creationId xmlns:a16="http://schemas.microsoft.com/office/drawing/2014/main" id="{CFCB29C6-5737-ED48-8AAE-92A13435D8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942572-FB4C-1F42-B0DA-CF5B04ABD7A9}"/>
              </a:ext>
            </a:extLst>
          </p:cNvPr>
          <p:cNvSpPr>
            <a:spLocks noGrp="1"/>
          </p:cNvSpPr>
          <p:nvPr>
            <p:ph type="sldNum" sz="quarter" idx="12"/>
          </p:nvPr>
        </p:nvSpPr>
        <p:spPr/>
        <p:txBody>
          <a:bodyPr/>
          <a:lstStyle/>
          <a:p>
            <a:fld id="{B7B16A4C-FDE8-AB47-8E04-9CCD1906987E}" type="slidenum">
              <a:rPr lang="en-US" smtClean="0"/>
              <a:t>‹#›</a:t>
            </a:fld>
            <a:endParaRPr lang="en-US"/>
          </a:p>
        </p:txBody>
      </p:sp>
    </p:spTree>
    <p:extLst>
      <p:ext uri="{BB962C8B-B14F-4D97-AF65-F5344CB8AC3E}">
        <p14:creationId xmlns:p14="http://schemas.microsoft.com/office/powerpoint/2010/main" val="14273842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0F9BE8-41B9-1A49-82BC-C4E312C625DF}"/>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712F9B6-70A0-1E46-804A-F3B9815A38F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B44C5AE-1988-3F47-A287-B84A9ED924A7}"/>
              </a:ext>
            </a:extLst>
          </p:cNvPr>
          <p:cNvSpPr>
            <a:spLocks noGrp="1"/>
          </p:cNvSpPr>
          <p:nvPr>
            <p:ph type="dt" sz="half" idx="10"/>
          </p:nvPr>
        </p:nvSpPr>
        <p:spPr/>
        <p:txBody>
          <a:bodyPr/>
          <a:lstStyle/>
          <a:p>
            <a:fld id="{A4F7D5D4-079F-2649-BADF-E28254CF905E}" type="datetimeFigureOut">
              <a:rPr lang="en-US" smtClean="0"/>
              <a:t>4/22/2026</a:t>
            </a:fld>
            <a:endParaRPr lang="en-US"/>
          </a:p>
        </p:txBody>
      </p:sp>
      <p:sp>
        <p:nvSpPr>
          <p:cNvPr id="5" name="Footer Placeholder 4">
            <a:extLst>
              <a:ext uri="{FF2B5EF4-FFF2-40B4-BE49-F238E27FC236}">
                <a16:creationId xmlns:a16="http://schemas.microsoft.com/office/drawing/2014/main" id="{439DCBD3-A7E1-EE41-86F4-75DBB6D51A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1FE2A5-363D-5342-82BB-DA2348B87F5A}"/>
              </a:ext>
            </a:extLst>
          </p:cNvPr>
          <p:cNvSpPr>
            <a:spLocks noGrp="1"/>
          </p:cNvSpPr>
          <p:nvPr>
            <p:ph type="sldNum" sz="quarter" idx="12"/>
          </p:nvPr>
        </p:nvSpPr>
        <p:spPr/>
        <p:txBody>
          <a:bodyPr/>
          <a:lstStyle/>
          <a:p>
            <a:fld id="{B7B16A4C-FDE8-AB47-8E04-9CCD1906987E}" type="slidenum">
              <a:rPr lang="en-US" smtClean="0"/>
              <a:t>‹#›</a:t>
            </a:fld>
            <a:endParaRPr lang="en-US"/>
          </a:p>
        </p:txBody>
      </p:sp>
    </p:spTree>
    <p:extLst>
      <p:ext uri="{BB962C8B-B14F-4D97-AF65-F5344CB8AC3E}">
        <p14:creationId xmlns:p14="http://schemas.microsoft.com/office/powerpoint/2010/main" val="381691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595D34C-D39A-447E-B8E1-0325876F791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7" name="Content Placeholder 2">
            <a:extLst>
              <a:ext uri="{FF2B5EF4-FFF2-40B4-BE49-F238E27FC236}">
                <a16:creationId xmlns:a16="http://schemas.microsoft.com/office/drawing/2014/main" id="{73E31430-B412-41EA-BA55-D58E71499B25}"/>
              </a:ext>
            </a:extLst>
          </p:cNvPr>
          <p:cNvSpPr>
            <a:spLocks noGrp="1"/>
          </p:cNvSpPr>
          <p:nvPr>
            <p:ph sz="half" idx="1"/>
          </p:nvPr>
        </p:nvSpPr>
        <p:spPr>
          <a:xfrm>
            <a:off x="609602" y="1556792"/>
            <a:ext cx="5390388" cy="3888433"/>
          </a:xfrm>
        </p:spPr>
        <p:txBody>
          <a:bodyPr/>
          <a:lstStyle>
            <a:lvl1pPr>
              <a:defRPr sz="2800">
                <a:solidFill>
                  <a:srgbClr val="585858"/>
                </a:solidFill>
              </a:defRPr>
            </a:lvl1pPr>
            <a:lvl2pPr>
              <a:defRPr sz="2400">
                <a:solidFill>
                  <a:srgbClr val="585858"/>
                </a:solidFill>
              </a:defRPr>
            </a:lvl2pPr>
            <a:lvl3pPr>
              <a:defRPr sz="2000">
                <a:solidFill>
                  <a:srgbClr val="585858"/>
                </a:solidFill>
              </a:defRPr>
            </a:lvl3pPr>
            <a:lvl4pPr>
              <a:defRPr sz="1800">
                <a:solidFill>
                  <a:srgbClr val="585858"/>
                </a:solidFill>
              </a:defRPr>
            </a:lvl4pPr>
            <a:lvl5pPr>
              <a:defRPr sz="1800">
                <a:solidFill>
                  <a:srgbClr val="585858"/>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Content Placeholder 3">
            <a:extLst>
              <a:ext uri="{FF2B5EF4-FFF2-40B4-BE49-F238E27FC236}">
                <a16:creationId xmlns:a16="http://schemas.microsoft.com/office/drawing/2014/main" id="{3090DB9E-A500-4BA4-8B74-89F3EF7ADD45}"/>
              </a:ext>
            </a:extLst>
          </p:cNvPr>
          <p:cNvSpPr>
            <a:spLocks noGrp="1"/>
          </p:cNvSpPr>
          <p:nvPr>
            <p:ph sz="half" idx="2"/>
          </p:nvPr>
        </p:nvSpPr>
        <p:spPr>
          <a:xfrm>
            <a:off x="6192010" y="1556792"/>
            <a:ext cx="5390389" cy="3888433"/>
          </a:xfrm>
        </p:spPr>
        <p:txBody>
          <a:bodyPr/>
          <a:lstStyle>
            <a:lvl1pPr>
              <a:defRPr sz="2800">
                <a:solidFill>
                  <a:srgbClr val="585858"/>
                </a:solidFill>
              </a:defRPr>
            </a:lvl1pPr>
            <a:lvl2pPr>
              <a:defRPr sz="2400">
                <a:solidFill>
                  <a:srgbClr val="585858"/>
                </a:solidFill>
              </a:defRPr>
            </a:lvl2pPr>
            <a:lvl3pPr>
              <a:defRPr sz="2000">
                <a:solidFill>
                  <a:srgbClr val="585858"/>
                </a:solidFill>
              </a:defRPr>
            </a:lvl3pPr>
            <a:lvl4pPr>
              <a:defRPr sz="1800">
                <a:solidFill>
                  <a:srgbClr val="585858"/>
                </a:solidFill>
              </a:defRPr>
            </a:lvl4pPr>
            <a:lvl5pPr>
              <a:defRPr sz="1800">
                <a:solidFill>
                  <a:srgbClr val="585858"/>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Date Placeholder 8">
            <a:extLst>
              <a:ext uri="{FF2B5EF4-FFF2-40B4-BE49-F238E27FC236}">
                <a16:creationId xmlns:a16="http://schemas.microsoft.com/office/drawing/2014/main" id="{CF435181-C807-4F0D-B9A5-7C9C469DF1BA}"/>
              </a:ext>
            </a:extLst>
          </p:cNvPr>
          <p:cNvSpPr>
            <a:spLocks noGrp="1" noChangeArrowheads="1"/>
          </p:cNvSpPr>
          <p:nvPr>
            <p:ph type="dt" sz="half" idx="10"/>
          </p:nvPr>
        </p:nvSpPr>
        <p:spPr/>
        <p:txBody>
          <a:bodyPr/>
          <a:lstStyle>
            <a:lvl1pPr>
              <a:defRPr/>
            </a:lvl1pPr>
          </a:lstStyle>
          <a:p>
            <a:pPr>
              <a:defRPr/>
            </a:pPr>
            <a:endParaRPr lang="en-GB"/>
          </a:p>
        </p:txBody>
      </p:sp>
      <p:sp>
        <p:nvSpPr>
          <p:cNvPr id="10" name="Footer Placeholder 9">
            <a:extLst>
              <a:ext uri="{FF2B5EF4-FFF2-40B4-BE49-F238E27FC236}">
                <a16:creationId xmlns:a16="http://schemas.microsoft.com/office/drawing/2014/main" id="{14C98FF4-E4A7-4DB9-B82D-0C11BE18EDDA}"/>
              </a:ext>
            </a:extLst>
          </p:cNvPr>
          <p:cNvSpPr>
            <a:spLocks noGrp="1" noChangeArrowheads="1"/>
          </p:cNvSpPr>
          <p:nvPr>
            <p:ph type="ftr" sz="quarter" idx="11"/>
          </p:nvPr>
        </p:nvSpPr>
        <p:spPr/>
        <p:txBody>
          <a:bodyPr/>
          <a:lstStyle>
            <a:lvl1pPr>
              <a:defRPr/>
            </a:lvl1pPr>
          </a:lstStyle>
          <a:p>
            <a:pPr>
              <a:defRPr/>
            </a:pPr>
            <a:endParaRPr lang="en-GB"/>
          </a:p>
        </p:txBody>
      </p:sp>
      <p:sp>
        <p:nvSpPr>
          <p:cNvPr id="11" name="Slide Number Placeholder 10">
            <a:extLst>
              <a:ext uri="{FF2B5EF4-FFF2-40B4-BE49-F238E27FC236}">
                <a16:creationId xmlns:a16="http://schemas.microsoft.com/office/drawing/2014/main" id="{3AD83AB7-F679-4E3E-B374-A32C747C6C65}"/>
              </a:ext>
            </a:extLst>
          </p:cNvPr>
          <p:cNvSpPr>
            <a:spLocks noGrp="1" noChangeArrowheads="1"/>
          </p:cNvSpPr>
          <p:nvPr>
            <p:ph type="sldNum" sz="quarter" idx="12"/>
          </p:nvPr>
        </p:nvSpPr>
        <p:spPr/>
        <p:txBody>
          <a:bodyPr/>
          <a:lstStyle>
            <a:lvl1pPr>
              <a:defRPr/>
            </a:lvl1pPr>
          </a:lstStyle>
          <a:p>
            <a:fld id="{9EC5C1D8-5F3C-45E3-A862-3FEB8F838978}" type="slidenum">
              <a:rPr lang="en-GB" altLang="en-US"/>
              <a:pPr/>
              <a:t>‹#›</a:t>
            </a:fld>
            <a:endParaRPr lang="en-GB" altLang="en-US"/>
          </a:p>
        </p:txBody>
      </p:sp>
      <p:sp>
        <p:nvSpPr>
          <p:cNvPr id="20" name="Title 1">
            <a:extLst>
              <a:ext uri="{FF2B5EF4-FFF2-40B4-BE49-F238E27FC236}">
                <a16:creationId xmlns:a16="http://schemas.microsoft.com/office/drawing/2014/main" id="{26B17004-3771-46EE-9F97-BB5E8F3EF573}"/>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a:t>Click to edit Master title style</a:t>
            </a:r>
            <a:endParaRPr lang="en-GB"/>
          </a:p>
        </p:txBody>
      </p:sp>
    </p:spTree>
    <p:extLst>
      <p:ext uri="{BB962C8B-B14F-4D97-AF65-F5344CB8AC3E}">
        <p14:creationId xmlns:p14="http://schemas.microsoft.com/office/powerpoint/2010/main" val="931236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6E1F239-C099-4D71-889B-049497543F8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defRPr/>
            </a:lvl1pPr>
          </a:lstStyle>
          <a:p>
            <a:pPr>
              <a:defRPr/>
            </a:pPr>
            <a:endParaRPr lang="en-GB"/>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fld id="{225A271E-C960-4C09-B05F-FB20100B09A9}" type="slidenum">
              <a:rPr lang="en-GB" altLang="en-US"/>
              <a:pPr/>
              <a:t>‹#›</a:t>
            </a:fld>
            <a:endParaRPr lang="en-GB" altLang="en-US"/>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a:t>Click to edit Master title style</a:t>
            </a:r>
            <a:endParaRPr lang="en-GB"/>
          </a:p>
        </p:txBody>
      </p:sp>
    </p:spTree>
    <p:extLst>
      <p:ext uri="{BB962C8B-B14F-4D97-AF65-F5344CB8AC3E}">
        <p14:creationId xmlns:p14="http://schemas.microsoft.com/office/powerpoint/2010/main" val="3658115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5FD13D6-B8E1-41A4-A5B9-E2C9ED4CB35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9600" y="4149080"/>
            <a:ext cx="10972800" cy="426170"/>
          </a:xfrm>
        </p:spPr>
        <p:txBody>
          <a:bodyPr/>
          <a:lstStyle>
            <a:lvl1pPr algn="l">
              <a:defRPr sz="2000" b="1">
                <a:solidFill>
                  <a:srgbClr val="585858"/>
                </a:solidFill>
              </a:defRPr>
            </a:lvl1pPr>
          </a:lstStyle>
          <a:p>
            <a:r>
              <a:rPr lang="en-US"/>
              <a:t>Click to edit Master title style</a:t>
            </a:r>
            <a:endParaRPr lang="en-GB"/>
          </a:p>
        </p:txBody>
      </p:sp>
      <p:sp>
        <p:nvSpPr>
          <p:cNvPr id="3" name="Picture Placeholder 2"/>
          <p:cNvSpPr>
            <a:spLocks noGrp="1"/>
          </p:cNvSpPr>
          <p:nvPr>
            <p:ph type="pic" idx="1"/>
          </p:nvPr>
        </p:nvSpPr>
        <p:spPr>
          <a:xfrm>
            <a:off x="609600" y="444954"/>
            <a:ext cx="10972800" cy="3560111"/>
          </a:xfrm>
        </p:spPr>
        <p:txBody>
          <a:bodyPr/>
          <a:lstStyle>
            <a:lvl1pPr marL="0" indent="0">
              <a:buNone/>
              <a:defRPr sz="3200">
                <a:solidFill>
                  <a:srgbClr val="585858"/>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09600" y="4725144"/>
            <a:ext cx="10972800" cy="720080"/>
          </a:xfrm>
        </p:spPr>
        <p:txBody>
          <a:bodyPr/>
          <a:lstStyle>
            <a:lvl1pPr marL="0" indent="0">
              <a:buNone/>
              <a:defRPr sz="1400">
                <a:solidFill>
                  <a:srgbClr val="585858"/>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defRPr/>
            </a:lvl1pPr>
          </a:lstStyle>
          <a:p>
            <a:pPr>
              <a:defRPr/>
            </a:pPr>
            <a:endParaRPr lang="en-GB"/>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endParaRPr lang="en-GB"/>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fld id="{EC86FDD3-8659-4DF6-9C22-A70505F52DFB}" type="slidenum">
              <a:rPr lang="en-GB" altLang="en-US"/>
              <a:pPr/>
              <a:t>‹#›</a:t>
            </a:fld>
            <a:endParaRPr lang="en-GB" altLang="en-US"/>
          </a:p>
        </p:txBody>
      </p:sp>
    </p:spTree>
    <p:extLst>
      <p:ext uri="{BB962C8B-B14F-4D97-AF65-F5344CB8AC3E}">
        <p14:creationId xmlns:p14="http://schemas.microsoft.com/office/powerpoint/2010/main" val="3618752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42129DB-7CCB-4DFF-A799-E554B533013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39626" y="1823479"/>
            <a:ext cx="6049764" cy="648071"/>
          </a:xfrm>
        </p:spPr>
        <p:txBody>
          <a:bodyPr anchor="t"/>
          <a:lstStyle>
            <a:lvl1pPr>
              <a:defRPr>
                <a:solidFill>
                  <a:schemeClr val="bg1"/>
                </a:solidFill>
                <a:latin typeface="Arial" panose="020B0604020202020204" pitchFamily="34" charset="0"/>
                <a:cs typeface="Arial" panose="020B0604020202020204" pitchFamily="34" charset="0"/>
              </a:defRPr>
            </a:lvl1pPr>
          </a:lstStyle>
          <a:p>
            <a:pPr lvl="0"/>
            <a:r>
              <a:rPr lang="en-US" noProof="0"/>
              <a:t>Click to edit Master title style</a:t>
            </a:r>
            <a:endParaRPr lang="en-GB" noProof="0"/>
          </a:p>
        </p:txBody>
      </p:sp>
      <p:sp>
        <p:nvSpPr>
          <p:cNvPr id="44037" name="Rectangle 5"/>
          <p:cNvSpPr>
            <a:spLocks noGrp="1" noChangeArrowheads="1"/>
          </p:cNvSpPr>
          <p:nvPr>
            <p:ph type="subTitle" idx="1"/>
          </p:nvPr>
        </p:nvSpPr>
        <p:spPr>
          <a:xfrm>
            <a:off x="639626" y="2849560"/>
            <a:ext cx="6062463" cy="1152130"/>
          </a:xfrm>
        </p:spPr>
        <p:txBody>
          <a:bodyPr>
            <a:normAutofit/>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en-US" noProof="0"/>
              <a:t>Click to edit Master subtitle style</a:t>
            </a:r>
            <a:endParaRPr lang="en-GB" noProof="0"/>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a:p>
        </p:txBody>
      </p:sp>
      <p:sp>
        <p:nvSpPr>
          <p:cNvPr id="9" name="Subtitle 2">
            <a:extLst>
              <a:ext uri="{FF2B5EF4-FFF2-40B4-BE49-F238E27FC236}">
                <a16:creationId xmlns:a16="http://schemas.microsoft.com/office/drawing/2014/main" id="{94653456-484A-48B2-9236-0FA1B2DC2989}"/>
              </a:ext>
            </a:extLst>
          </p:cNvPr>
          <p:cNvSpPr txBox="1">
            <a:spLocks/>
          </p:cNvSpPr>
          <p:nvPr userDrawn="1"/>
        </p:nvSpPr>
        <p:spPr>
          <a:xfrm>
            <a:off x="623392" y="365931"/>
            <a:ext cx="6062463" cy="115213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0"/>
              </a:spcAft>
              <a:buClrTx/>
            </a:pPr>
            <a:r>
              <a:rPr lang="en-GB" sz="1100" b="1">
                <a:solidFill>
                  <a:srgbClr val="FBF5D4"/>
                </a:solidFill>
              </a:rPr>
              <a:t>KS3 Mastery PD Materials: Exemplified Key Ideas</a:t>
            </a:r>
          </a:p>
          <a:p>
            <a:pPr fontAlgn="auto">
              <a:lnSpc>
                <a:spcPct val="100000"/>
              </a:lnSpc>
              <a:spcBef>
                <a:spcPts val="0"/>
              </a:spcBef>
              <a:spcAft>
                <a:spcPts val="0"/>
              </a:spcAft>
              <a:buClrTx/>
            </a:pPr>
            <a:r>
              <a:rPr lang="en-GB" sz="1100">
                <a:solidFill>
                  <a:srgbClr val="FBF5D4"/>
                </a:solidFill>
              </a:rPr>
              <a:t>Materials for use in the classroom or to support professional development discussions</a:t>
            </a:r>
          </a:p>
          <a:p>
            <a:pPr fontAlgn="auto">
              <a:lnSpc>
                <a:spcPct val="100000"/>
              </a:lnSpc>
              <a:spcBef>
                <a:spcPts val="0"/>
              </a:spcBef>
              <a:spcAft>
                <a:spcPts val="0"/>
              </a:spcAft>
              <a:buClrTx/>
            </a:pPr>
            <a:endParaRPr lang="en-GB" sz="1100" b="1">
              <a:solidFill>
                <a:srgbClr val="FBF5D4"/>
              </a:solidFill>
            </a:endParaRPr>
          </a:p>
        </p:txBody>
      </p:sp>
      <p:cxnSp>
        <p:nvCxnSpPr>
          <p:cNvPr id="10" name="Straight Connector 9">
            <a:extLst>
              <a:ext uri="{FF2B5EF4-FFF2-40B4-BE49-F238E27FC236}">
                <a16:creationId xmlns:a16="http://schemas.microsoft.com/office/drawing/2014/main" id="{E6B9308D-97A4-4785-8D3A-37C4A30F88E4}"/>
              </a:ext>
            </a:extLst>
          </p:cNvPr>
          <p:cNvCxnSpPr>
            <a:cxnSpLocks/>
          </p:cNvCxnSpPr>
          <p:nvPr userDrawn="1"/>
        </p:nvCxnSpPr>
        <p:spPr>
          <a:xfrm>
            <a:off x="708099" y="908720"/>
            <a:ext cx="1139429" cy="0"/>
          </a:xfrm>
          <a:prstGeom prst="line">
            <a:avLst/>
          </a:prstGeom>
          <a:ln w="28575">
            <a:solidFill>
              <a:srgbClr val="FBF5D4"/>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A09DA30-C5C7-4276-B989-F4B7FB3921D4}"/>
              </a:ext>
            </a:extLst>
          </p:cNvPr>
          <p:cNvSpPr txBox="1"/>
          <p:nvPr userDrawn="1"/>
        </p:nvSpPr>
        <p:spPr>
          <a:xfrm>
            <a:off x="695400" y="5949280"/>
            <a:ext cx="6115574" cy="261610"/>
          </a:xfrm>
          <a:prstGeom prst="rect">
            <a:avLst/>
          </a:prstGeom>
          <a:noFill/>
        </p:spPr>
        <p:txBody>
          <a:bodyPr wrap="square">
            <a:spAutoFit/>
          </a:bodyPr>
          <a:lstStyle/>
          <a:p>
            <a:pPr>
              <a:buNone/>
            </a:pPr>
            <a:r>
              <a:rPr lang="en-GB" sz="1100">
                <a:solidFill>
                  <a:srgbClr val="FBF5D4"/>
                </a:solidFill>
                <a:cs typeface="Arial" panose="020B0604020202020204" pitchFamily="34" charset="0"/>
              </a:rPr>
              <a:t>Summer 2021</a:t>
            </a:r>
          </a:p>
        </p:txBody>
      </p:sp>
    </p:spTree>
    <p:extLst>
      <p:ext uri="{BB962C8B-B14F-4D97-AF65-F5344CB8AC3E}">
        <p14:creationId xmlns:p14="http://schemas.microsoft.com/office/powerpoint/2010/main" val="3463092894"/>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9114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p:spPr>
        <p:txBody>
          <a:bodyPr anchor="t"/>
          <a:lstStyle>
            <a:lvl1pPr>
              <a:defRPr>
                <a:solidFill>
                  <a:srgbClr val="585858"/>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Content Placeholder 2"/>
          <p:cNvSpPr>
            <a:spLocks noGrp="1"/>
          </p:cNvSpPr>
          <p:nvPr>
            <p:ph idx="1"/>
          </p:nvPr>
        </p:nvSpPr>
        <p:spPr>
          <a:xfrm>
            <a:off x="609600" y="1556792"/>
            <a:ext cx="10972800" cy="3888432"/>
          </a:xfrm>
        </p:spPr>
        <p:txBody>
          <a:bodyPr>
            <a:normAutofit/>
          </a:bodyPr>
          <a:lstStyle>
            <a:lvl1pPr marL="342900" indent="-342900">
              <a:buFont typeface="Arial" panose="020B0604020202020204" pitchFamily="34" charset="0"/>
              <a:buChar char="•"/>
              <a:defRPr sz="2400">
                <a:solidFill>
                  <a:srgbClr val="585858"/>
                </a:solidFill>
                <a:latin typeface="Arial" panose="020B0604020202020204" pitchFamily="34" charset="0"/>
                <a:cs typeface="Arial" panose="020B0604020202020204" pitchFamily="34" charset="0"/>
              </a:defRPr>
            </a:lvl1pPr>
            <a:lvl2pPr marL="742950" indent="-285750">
              <a:buClr>
                <a:srgbClr val="585858"/>
              </a:buClr>
              <a:buFont typeface="Arial" panose="020B0604020202020204" pitchFamily="34" charset="0"/>
              <a:buChar char="•"/>
              <a:defRPr sz="2000">
                <a:solidFill>
                  <a:srgbClr val="585858"/>
                </a:solidFill>
                <a:latin typeface="Arial" panose="020B0604020202020204" pitchFamily="34" charset="0"/>
                <a:cs typeface="Arial" panose="020B0604020202020204" pitchFamily="34" charset="0"/>
              </a:defRPr>
            </a:lvl2pPr>
            <a:lvl3pPr marL="1143000" indent="-228600">
              <a:buClr>
                <a:srgbClr val="585858"/>
              </a:buClr>
              <a:buFont typeface="Arial" panose="020B0604020202020204" pitchFamily="34" charset="0"/>
              <a:buChar char="•"/>
              <a:defRPr sz="1800">
                <a:solidFill>
                  <a:srgbClr val="585858"/>
                </a:solidFill>
                <a:latin typeface="Arial" panose="020B0604020202020204" pitchFamily="34" charset="0"/>
                <a:cs typeface="Arial" panose="020B0604020202020204" pitchFamily="34" charset="0"/>
              </a:defRPr>
            </a:lvl3pPr>
            <a:lvl4pPr marL="16002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4pPr>
            <a:lvl5pPr marL="20574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a:p>
        </p:txBody>
      </p:sp>
    </p:spTree>
    <p:extLst>
      <p:ext uri="{BB962C8B-B14F-4D97-AF65-F5344CB8AC3E}">
        <p14:creationId xmlns:p14="http://schemas.microsoft.com/office/powerpoint/2010/main" val="2724808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theme" Target="../theme/theme3.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8813D3F6-AFE0-4E9D-851A-B5716B58BE8D}"/>
              </a:ext>
            </a:extLst>
          </p:cNvPr>
          <p:cNvSpPr>
            <a:spLocks noGrp="1" noChangeArrowheads="1"/>
          </p:cNvSpPr>
          <p:nvPr>
            <p:ph type="title"/>
          </p:nvPr>
        </p:nvSpPr>
        <p:spPr bwMode="auto">
          <a:xfrm>
            <a:off x="609437" y="301625"/>
            <a:ext cx="109729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title style</a:t>
            </a:r>
          </a:p>
        </p:txBody>
      </p:sp>
      <p:sp>
        <p:nvSpPr>
          <p:cNvPr id="1027" name="Rectangle 5">
            <a:extLst>
              <a:ext uri="{FF2B5EF4-FFF2-40B4-BE49-F238E27FC236}">
                <a16:creationId xmlns:a16="http://schemas.microsoft.com/office/drawing/2014/main" id="{F919EB2E-C910-4BD3-AA6E-D874436CD585}"/>
              </a:ext>
            </a:extLst>
          </p:cNvPr>
          <p:cNvSpPr>
            <a:spLocks noGrp="1" noChangeArrowheads="1"/>
          </p:cNvSpPr>
          <p:nvPr>
            <p:ph type="body" idx="1"/>
          </p:nvPr>
        </p:nvSpPr>
        <p:spPr bwMode="auto">
          <a:xfrm>
            <a:off x="609601" y="1556793"/>
            <a:ext cx="10968567" cy="4385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p:txBody>
      </p:sp>
      <p:sp>
        <p:nvSpPr>
          <p:cNvPr id="43014" name="Rectangle 6">
            <a:extLst>
              <a:ext uri="{FF2B5EF4-FFF2-40B4-BE49-F238E27FC236}">
                <a16:creationId xmlns:a16="http://schemas.microsoft.com/office/drawing/2014/main" id="{BBF75FAD-1C64-49A9-AABE-8F0A65128F17}"/>
              </a:ext>
            </a:extLst>
          </p:cNvPr>
          <p:cNvSpPr>
            <a:spLocks noGrp="1" noChangeArrowheads="1"/>
          </p:cNvSpPr>
          <p:nvPr>
            <p:ph type="dt" sz="half" idx="2"/>
          </p:nvPr>
        </p:nvSpPr>
        <p:spPr bwMode="auto">
          <a:xfrm>
            <a:off x="609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spcBef>
                <a:spcPct val="0"/>
              </a:spcBef>
              <a:buClrTx/>
              <a:buFontTx/>
              <a:buNone/>
              <a:defRPr sz="1200">
                <a:latin typeface="Arial" charset="0"/>
              </a:defRPr>
            </a:lvl1pPr>
          </a:lstStyle>
          <a:p>
            <a:pPr>
              <a:defRPr/>
            </a:pPr>
            <a:endParaRPr lang="en-GB"/>
          </a:p>
        </p:txBody>
      </p:sp>
      <p:sp>
        <p:nvSpPr>
          <p:cNvPr id="43015" name="Rectangle 7">
            <a:extLst>
              <a:ext uri="{FF2B5EF4-FFF2-40B4-BE49-F238E27FC236}">
                <a16:creationId xmlns:a16="http://schemas.microsoft.com/office/drawing/2014/main" id="{86566B38-4A46-43A1-8FF2-24E49E84A109}"/>
              </a:ext>
            </a:extLst>
          </p:cNvPr>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spcBef>
                <a:spcPct val="0"/>
              </a:spcBef>
              <a:buClrTx/>
              <a:buFontTx/>
              <a:buNone/>
              <a:defRPr sz="1200">
                <a:latin typeface="Arial" charset="0"/>
              </a:defRPr>
            </a:lvl1pPr>
          </a:lstStyle>
          <a:p>
            <a:pPr>
              <a:defRPr/>
            </a:pPr>
            <a:endParaRPr lang="en-GB"/>
          </a:p>
        </p:txBody>
      </p:sp>
      <p:sp>
        <p:nvSpPr>
          <p:cNvPr id="43016" name="Rectangle 8">
            <a:extLst>
              <a:ext uri="{FF2B5EF4-FFF2-40B4-BE49-F238E27FC236}">
                <a16:creationId xmlns:a16="http://schemas.microsoft.com/office/drawing/2014/main" id="{956C52DF-8098-4560-A757-D09AC7C69060}"/>
              </a:ext>
            </a:extLst>
          </p:cNvPr>
          <p:cNvSpPr>
            <a:spLocks noGrp="1" noChangeArrowheads="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vl1pPr>
          </a:lstStyle>
          <a:p>
            <a:fld id="{AE284E3E-0734-4C1C-8A10-2A7D3F5CEAFB}"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952" r:id="rId1"/>
    <p:sldLayoutId id="2147483953" r:id="rId2"/>
    <p:sldLayoutId id="2147483955" r:id="rId3"/>
    <p:sldLayoutId id="2147483956" r:id="rId4"/>
    <p:sldLayoutId id="2147483957" r:id="rId5"/>
    <p:sldLayoutId id="2147483960" r:id="rId6"/>
  </p:sldLayoutIdLst>
  <p:txStyles>
    <p:titleStyle>
      <a:lvl1pPr algn="l" rtl="0" eaLnBrk="0" fontAlgn="base" hangingPunct="0">
        <a:spcBef>
          <a:spcPct val="0"/>
        </a:spcBef>
        <a:spcAft>
          <a:spcPct val="0"/>
        </a:spcAft>
        <a:defRPr sz="3600" b="1">
          <a:solidFill>
            <a:srgbClr val="585858"/>
          </a:solidFill>
          <a:latin typeface="+mj-lt"/>
          <a:ea typeface="+mj-ea"/>
          <a:cs typeface="+mj-cs"/>
        </a:defRPr>
      </a:lvl1pPr>
      <a:lvl2pPr algn="l" rtl="0" eaLnBrk="0" fontAlgn="base" hangingPunct="0">
        <a:spcBef>
          <a:spcPct val="0"/>
        </a:spcBef>
        <a:spcAft>
          <a:spcPct val="0"/>
        </a:spcAft>
        <a:defRPr sz="3600" b="1">
          <a:solidFill>
            <a:srgbClr val="00628C"/>
          </a:solidFill>
          <a:latin typeface="Arial" charset="0"/>
        </a:defRPr>
      </a:lvl2pPr>
      <a:lvl3pPr algn="l" rtl="0" eaLnBrk="0" fontAlgn="base" hangingPunct="0">
        <a:spcBef>
          <a:spcPct val="0"/>
        </a:spcBef>
        <a:spcAft>
          <a:spcPct val="0"/>
        </a:spcAft>
        <a:defRPr sz="3600" b="1">
          <a:solidFill>
            <a:srgbClr val="00628C"/>
          </a:solidFill>
          <a:latin typeface="Arial" charset="0"/>
        </a:defRPr>
      </a:lvl3pPr>
      <a:lvl4pPr algn="l" rtl="0" eaLnBrk="0" fontAlgn="base" hangingPunct="0">
        <a:spcBef>
          <a:spcPct val="0"/>
        </a:spcBef>
        <a:spcAft>
          <a:spcPct val="0"/>
        </a:spcAft>
        <a:defRPr sz="3600" b="1">
          <a:solidFill>
            <a:srgbClr val="00628C"/>
          </a:solidFill>
          <a:latin typeface="Arial" charset="0"/>
        </a:defRPr>
      </a:lvl4pPr>
      <a:lvl5pPr algn="l" rtl="0" eaLnBrk="0" fontAlgn="base" hangingPunct="0">
        <a:spcBef>
          <a:spcPct val="0"/>
        </a:spcBef>
        <a:spcAft>
          <a:spcPct val="0"/>
        </a:spcAft>
        <a:defRPr sz="3600" b="1">
          <a:solidFill>
            <a:srgbClr val="00628C"/>
          </a:solidFill>
          <a:latin typeface="Arial" charset="0"/>
        </a:defRPr>
      </a:lvl5pPr>
      <a:lvl6pPr marL="457200" algn="l" rtl="0" fontAlgn="base">
        <a:spcBef>
          <a:spcPct val="0"/>
        </a:spcBef>
        <a:spcAft>
          <a:spcPct val="0"/>
        </a:spcAft>
        <a:defRPr sz="3600" b="1">
          <a:solidFill>
            <a:srgbClr val="00628C"/>
          </a:solidFill>
          <a:latin typeface="Arial" charset="0"/>
        </a:defRPr>
      </a:lvl6pPr>
      <a:lvl7pPr marL="914400" algn="l" rtl="0" fontAlgn="base">
        <a:spcBef>
          <a:spcPct val="0"/>
        </a:spcBef>
        <a:spcAft>
          <a:spcPct val="0"/>
        </a:spcAft>
        <a:defRPr sz="3600" b="1">
          <a:solidFill>
            <a:srgbClr val="00628C"/>
          </a:solidFill>
          <a:latin typeface="Arial" charset="0"/>
        </a:defRPr>
      </a:lvl7pPr>
      <a:lvl8pPr marL="1371600" algn="l" rtl="0" fontAlgn="base">
        <a:spcBef>
          <a:spcPct val="0"/>
        </a:spcBef>
        <a:spcAft>
          <a:spcPct val="0"/>
        </a:spcAft>
        <a:defRPr sz="3600" b="1">
          <a:solidFill>
            <a:srgbClr val="00628C"/>
          </a:solidFill>
          <a:latin typeface="Arial" charset="0"/>
        </a:defRPr>
      </a:lvl8pPr>
      <a:lvl9pPr marL="1828800" algn="l" rtl="0" fontAlgn="base">
        <a:spcBef>
          <a:spcPct val="0"/>
        </a:spcBef>
        <a:spcAft>
          <a:spcPct val="0"/>
        </a:spcAft>
        <a:defRPr sz="3600" b="1">
          <a:solidFill>
            <a:srgbClr val="00628C"/>
          </a:solidFill>
          <a:latin typeface="Arial" charset="0"/>
        </a:defRPr>
      </a:lvl9pPr>
    </p:titleStyle>
    <p:bodyStyle>
      <a:lvl1pPr marL="342900" indent="-342900" algn="l" rtl="0" eaLnBrk="0" fontAlgn="base" hangingPunct="0">
        <a:spcBef>
          <a:spcPct val="20000"/>
        </a:spcBef>
        <a:spcAft>
          <a:spcPct val="0"/>
        </a:spcAft>
        <a:buClr>
          <a:schemeClr val="tx2"/>
        </a:buClr>
        <a:buFont typeface="Arial" panose="020B0604020202020204" pitchFamily="34" charset="0"/>
        <a:defRPr sz="3200">
          <a:solidFill>
            <a:srgbClr val="585858"/>
          </a:solidFill>
          <a:latin typeface="+mn-lt"/>
          <a:ea typeface="+mn-ea"/>
          <a:cs typeface="+mn-cs"/>
        </a:defRPr>
      </a:lvl1pPr>
      <a:lvl2pPr marL="742950" indent="-285750" algn="l" rtl="0" eaLnBrk="0" fontAlgn="base" hangingPunct="0">
        <a:spcBef>
          <a:spcPct val="20000"/>
        </a:spcBef>
        <a:spcAft>
          <a:spcPct val="0"/>
        </a:spcAft>
        <a:buClr>
          <a:srgbClr val="00628C"/>
        </a:buClr>
        <a:buFont typeface="Arial" panose="020B0604020202020204" pitchFamily="34" charset="0"/>
        <a:buChar char="●"/>
        <a:defRPr sz="2800">
          <a:solidFill>
            <a:srgbClr val="585858"/>
          </a:solidFill>
          <a:latin typeface="+mn-lt"/>
        </a:defRPr>
      </a:lvl2pPr>
      <a:lvl3pPr marL="1143000" indent="-228600" algn="l" rtl="0" eaLnBrk="0" fontAlgn="base" hangingPunct="0">
        <a:spcBef>
          <a:spcPct val="20000"/>
        </a:spcBef>
        <a:spcAft>
          <a:spcPct val="0"/>
        </a:spcAft>
        <a:buClr>
          <a:srgbClr val="00628C"/>
        </a:buClr>
        <a:buFont typeface="Arial" panose="020B0604020202020204" pitchFamily="34" charset="0"/>
        <a:buChar char="–"/>
        <a:defRPr sz="2400">
          <a:solidFill>
            <a:srgbClr val="585858"/>
          </a:solidFill>
          <a:latin typeface="+mn-lt"/>
        </a:defRPr>
      </a:lvl3pPr>
      <a:lvl4pPr marL="1600200" indent="-228600" algn="l" rtl="0" eaLnBrk="0" fontAlgn="base" hangingPunct="0">
        <a:spcBef>
          <a:spcPct val="20000"/>
        </a:spcBef>
        <a:spcAft>
          <a:spcPct val="0"/>
        </a:spcAft>
        <a:buClr>
          <a:schemeClr val="accent2"/>
        </a:buClr>
        <a:buFont typeface="Arial" panose="020B0604020202020204" pitchFamily="34" charset="0"/>
        <a:buChar char="●"/>
        <a:defRPr sz="1900">
          <a:solidFill>
            <a:schemeClr val="tx1"/>
          </a:solidFill>
          <a:latin typeface="+mn-lt"/>
        </a:defRPr>
      </a:lvl4pPr>
      <a:lvl5pPr marL="2057400" indent="-228600" algn="l" rtl="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mn-lt"/>
        </a:defRPr>
      </a:lvl5pPr>
      <a:lvl6pPr marL="2514600" indent="-228600" algn="l" rtl="0" fontAlgn="base">
        <a:spcBef>
          <a:spcPct val="20000"/>
        </a:spcBef>
        <a:spcAft>
          <a:spcPct val="0"/>
        </a:spcAft>
        <a:buClr>
          <a:schemeClr val="tx2"/>
        </a:buClr>
        <a:buFont typeface="Arial" charset="0"/>
        <a:buChar char="●"/>
        <a:defRPr sz="1900">
          <a:solidFill>
            <a:schemeClr val="tx1"/>
          </a:solidFill>
          <a:latin typeface="+mn-lt"/>
        </a:defRPr>
      </a:lvl6pPr>
      <a:lvl7pPr marL="2971800" indent="-228600" algn="l" rtl="0" fontAlgn="base">
        <a:spcBef>
          <a:spcPct val="20000"/>
        </a:spcBef>
        <a:spcAft>
          <a:spcPct val="0"/>
        </a:spcAft>
        <a:buClr>
          <a:schemeClr val="tx2"/>
        </a:buClr>
        <a:buFont typeface="Arial" charset="0"/>
        <a:buChar char="●"/>
        <a:defRPr sz="1900">
          <a:solidFill>
            <a:schemeClr val="tx1"/>
          </a:solidFill>
          <a:latin typeface="+mn-lt"/>
        </a:defRPr>
      </a:lvl7pPr>
      <a:lvl8pPr marL="3429000" indent="-228600" algn="l" rtl="0" fontAlgn="base">
        <a:spcBef>
          <a:spcPct val="20000"/>
        </a:spcBef>
        <a:spcAft>
          <a:spcPct val="0"/>
        </a:spcAft>
        <a:buClr>
          <a:schemeClr val="tx2"/>
        </a:buClr>
        <a:buFont typeface="Arial" charset="0"/>
        <a:buChar char="●"/>
        <a:defRPr sz="1900">
          <a:solidFill>
            <a:schemeClr val="tx1"/>
          </a:solidFill>
          <a:latin typeface="+mn-lt"/>
        </a:defRPr>
      </a:lvl8pPr>
      <a:lvl9pPr marL="3886200" indent="-228600" algn="l" rtl="0" fontAlgn="base">
        <a:spcBef>
          <a:spcPct val="20000"/>
        </a:spcBef>
        <a:spcAft>
          <a:spcPct val="0"/>
        </a:spcAft>
        <a:buClr>
          <a:schemeClr val="tx2"/>
        </a:buClr>
        <a:buFont typeface="Arial" charset="0"/>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043FF3-1B19-4F6E-AED6-1F0E0B12665B}"/>
              </a:ext>
            </a:extLst>
          </p:cNvPr>
          <p:cNvSpPr>
            <a:spLocks noGrp="1"/>
          </p:cNvSpPr>
          <p:nvPr>
            <p:ph type="title"/>
          </p:nvPr>
        </p:nvSpPr>
        <p:spPr>
          <a:xfrm>
            <a:off x="609437" y="365125"/>
            <a:ext cx="10968567"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A78F67-7D07-4B89-B1B7-77FCB2FBCB01}"/>
              </a:ext>
            </a:extLst>
          </p:cNvPr>
          <p:cNvSpPr>
            <a:spLocks noGrp="1"/>
          </p:cNvSpPr>
          <p:nvPr>
            <p:ph type="body" idx="1"/>
          </p:nvPr>
        </p:nvSpPr>
        <p:spPr>
          <a:xfrm>
            <a:off x="609437" y="1825625"/>
            <a:ext cx="1096856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C9AF1F1-6765-45EE-BEB9-185EDFB65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buFont typeface="Arial" panose="020B0604020202020204" pitchFamily="34" charset="0"/>
              <a:buNone/>
            </a:pPr>
            <a:fld id="{52CA6C61-5C46-4CCD-83FB-18DE309C7599}" type="datetimeFigureOut">
              <a:rPr lang="en-GB" smtClean="0"/>
              <a:pPr>
                <a:buFont typeface="Arial" panose="020B0604020202020204" pitchFamily="34" charset="0"/>
                <a:buNone/>
              </a:pPr>
              <a:t>22/04/2026</a:t>
            </a:fld>
            <a:endParaRPr lang="en-GB"/>
          </a:p>
        </p:txBody>
      </p:sp>
      <p:sp>
        <p:nvSpPr>
          <p:cNvPr id="5" name="Footer Placeholder 4">
            <a:extLst>
              <a:ext uri="{FF2B5EF4-FFF2-40B4-BE49-F238E27FC236}">
                <a16:creationId xmlns:a16="http://schemas.microsoft.com/office/drawing/2014/main" id="{223D2AC0-4764-4C71-9EC2-3E3309ED3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1279FDB-13C2-4DC1-8C93-EEA50C7287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Arial" panose="020B0604020202020204" pitchFamily="34" charset="0"/>
              <a:buNone/>
            </a:pPr>
            <a:fld id="{3A4A998D-6F83-4D71-AA77-13FC1A139956}" type="slidenum">
              <a:rPr lang="en-GB" smtClean="0"/>
              <a:pPr>
                <a:buFont typeface="Arial" panose="020B0604020202020204" pitchFamily="34" charset="0"/>
                <a:buNone/>
              </a:pPr>
              <a:t>‹#›</a:t>
            </a:fld>
            <a:endParaRPr lang="en-GB"/>
          </a:p>
        </p:txBody>
      </p:sp>
    </p:spTree>
    <p:extLst>
      <p:ext uri="{BB962C8B-B14F-4D97-AF65-F5344CB8AC3E}">
        <p14:creationId xmlns:p14="http://schemas.microsoft.com/office/powerpoint/2010/main" val="43239701"/>
      </p:ext>
    </p:extLst>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8" r:id="rId6"/>
  </p:sldLayoutIdLst>
  <p:txStyles>
    <p:titleStyle>
      <a:lvl1pPr algn="l" defTabSz="914400" rtl="0" eaLnBrk="1" latinLnBrk="0" hangingPunct="1">
        <a:lnSpc>
          <a:spcPct val="90000"/>
        </a:lnSpc>
        <a:spcBef>
          <a:spcPct val="0"/>
        </a:spcBef>
        <a:buNone/>
        <a:defRPr sz="3600" b="1" kern="1200">
          <a:solidFill>
            <a:srgbClr val="58585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043FF3-1B19-4F6E-AED6-1F0E0B12665B}"/>
              </a:ext>
            </a:extLst>
          </p:cNvPr>
          <p:cNvSpPr>
            <a:spLocks noGrp="1"/>
          </p:cNvSpPr>
          <p:nvPr>
            <p:ph type="title"/>
          </p:nvPr>
        </p:nvSpPr>
        <p:spPr>
          <a:xfrm>
            <a:off x="609437" y="365125"/>
            <a:ext cx="10968567"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A78F67-7D07-4B89-B1B7-77FCB2FBCB01}"/>
              </a:ext>
            </a:extLst>
          </p:cNvPr>
          <p:cNvSpPr>
            <a:spLocks noGrp="1"/>
          </p:cNvSpPr>
          <p:nvPr>
            <p:ph type="body" idx="1"/>
          </p:nvPr>
        </p:nvSpPr>
        <p:spPr>
          <a:xfrm>
            <a:off x="609437" y="1825625"/>
            <a:ext cx="1096856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C9AF1F1-6765-45EE-BEB9-185EDFB65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buFont typeface="Arial" panose="020B0604020202020204" pitchFamily="34" charset="0"/>
              <a:buNone/>
            </a:pPr>
            <a:fld id="{52CA6C61-5C46-4CCD-83FB-18DE309C7599}" type="datetimeFigureOut">
              <a:rPr lang="en-GB" smtClean="0"/>
              <a:pPr>
                <a:buFont typeface="Arial" panose="020B0604020202020204" pitchFamily="34" charset="0"/>
                <a:buNone/>
              </a:pPr>
              <a:t>22/04/2026</a:t>
            </a:fld>
            <a:endParaRPr lang="en-GB"/>
          </a:p>
        </p:txBody>
      </p:sp>
      <p:sp>
        <p:nvSpPr>
          <p:cNvPr id="5" name="Footer Placeholder 4">
            <a:extLst>
              <a:ext uri="{FF2B5EF4-FFF2-40B4-BE49-F238E27FC236}">
                <a16:creationId xmlns:a16="http://schemas.microsoft.com/office/drawing/2014/main" id="{223D2AC0-4764-4C71-9EC2-3E3309ED3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1279FDB-13C2-4DC1-8C93-EEA50C7287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Arial" panose="020B0604020202020204" pitchFamily="34" charset="0"/>
              <a:buNone/>
            </a:pPr>
            <a:fld id="{3A4A998D-6F83-4D71-AA77-13FC1A139956}" type="slidenum">
              <a:rPr lang="en-GB" smtClean="0"/>
              <a:pPr>
                <a:buFont typeface="Arial" panose="020B0604020202020204" pitchFamily="34" charset="0"/>
                <a:buNone/>
              </a:pPr>
              <a:t>‹#›</a:t>
            </a:fld>
            <a:endParaRPr lang="en-GB"/>
          </a:p>
        </p:txBody>
      </p:sp>
    </p:spTree>
    <p:extLst>
      <p:ext uri="{BB962C8B-B14F-4D97-AF65-F5344CB8AC3E}">
        <p14:creationId xmlns:p14="http://schemas.microsoft.com/office/powerpoint/2010/main" val="1274058162"/>
      </p:ext>
    </p:extLst>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Lst>
  <p:txStyles>
    <p:titleStyle>
      <a:lvl1pPr algn="l" defTabSz="914400" rtl="0" eaLnBrk="1" latinLnBrk="0" hangingPunct="1">
        <a:lnSpc>
          <a:spcPct val="90000"/>
        </a:lnSpc>
        <a:spcBef>
          <a:spcPct val="0"/>
        </a:spcBef>
        <a:buNone/>
        <a:defRPr sz="3600" b="1" kern="1200">
          <a:solidFill>
            <a:srgbClr val="585858"/>
          </a:solidFill>
          <a:latin typeface="Century Gothic" panose="020B0502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8287E8-D487-9B4C-A562-BA1E607260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154A547-FB11-0D4C-BE80-8585832CA6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0AA7B2A-BA70-F243-987C-525189DFA5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F7D5D4-079F-2649-BADF-E28254CF905E}" type="datetimeFigureOut">
              <a:rPr lang="en-US" smtClean="0"/>
              <a:t>4/22/2026</a:t>
            </a:fld>
            <a:endParaRPr lang="en-US"/>
          </a:p>
        </p:txBody>
      </p:sp>
      <p:sp>
        <p:nvSpPr>
          <p:cNvPr id="5" name="Footer Placeholder 4">
            <a:extLst>
              <a:ext uri="{FF2B5EF4-FFF2-40B4-BE49-F238E27FC236}">
                <a16:creationId xmlns:a16="http://schemas.microsoft.com/office/drawing/2014/main" id="{DF589D49-263B-044E-B02E-26C22B5806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42B3DA1-9335-FA42-ABC8-F6C6EA05F6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B16A4C-FDE8-AB47-8E04-9CCD1906987E}" type="slidenum">
              <a:rPr lang="en-US" smtClean="0"/>
              <a:t>‹#›</a:t>
            </a:fld>
            <a:endParaRPr lang="en-US"/>
          </a:p>
        </p:txBody>
      </p:sp>
    </p:spTree>
    <p:extLst>
      <p:ext uri="{BB962C8B-B14F-4D97-AF65-F5344CB8AC3E}">
        <p14:creationId xmlns:p14="http://schemas.microsoft.com/office/powerpoint/2010/main" val="7563597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JPeHv1CKF94" TargetMode="External"/><Relationship Id="rId2" Type="http://schemas.openxmlformats.org/officeDocument/2006/relationships/notesSlide" Target="../notesSlides/notesSlide7.xml"/><Relationship Id="rId1" Type="http://schemas.openxmlformats.org/officeDocument/2006/relationships/slideLayout" Target="../slideLayouts/slideLayout23.xml"/><Relationship Id="rId5" Type="http://schemas.openxmlformats.org/officeDocument/2006/relationships/image" Target="../media/image9.jpe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ZtUPKekDY7M" TargetMode="External"/><Relationship Id="rId2" Type="http://schemas.openxmlformats.org/officeDocument/2006/relationships/notesSlide" Target="../notesSlides/notesSlide10.xml"/><Relationship Id="rId1" Type="http://schemas.openxmlformats.org/officeDocument/2006/relationships/slideLayout" Target="../slideLayouts/slideLayout23.xml"/><Relationship Id="rId5" Type="http://schemas.openxmlformats.org/officeDocument/2006/relationships/image" Target="../media/image9.jpe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3.xml"/><Relationship Id="rId6" Type="http://schemas.openxmlformats.org/officeDocument/2006/relationships/image" Target="../media/image9.jpeg"/><Relationship Id="rId5" Type="http://schemas.openxmlformats.org/officeDocument/2006/relationships/image" Target="../media/image17.jpeg"/><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9.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learningtrajectories.org/math/comparing-and-ordering-number/mental-number-line-to-10"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9.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3.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3.xml"/><Relationship Id="rId5" Type="http://schemas.openxmlformats.org/officeDocument/2006/relationships/image" Target="../media/image9.jpe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3.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20E59-7CDB-43D6-B2A5-478DA38C6F17}"/>
              </a:ext>
            </a:extLst>
          </p:cNvPr>
          <p:cNvSpPr>
            <a:spLocks noGrp="1"/>
          </p:cNvSpPr>
          <p:nvPr>
            <p:ph type="ctrTitle"/>
          </p:nvPr>
        </p:nvSpPr>
        <p:spPr>
          <a:xfrm>
            <a:off x="289169" y="260648"/>
            <a:ext cx="6049764" cy="1479435"/>
          </a:xfrm>
        </p:spPr>
        <p:txBody>
          <a:bodyPr/>
          <a:lstStyle/>
          <a:p>
            <a:br>
              <a:rPr lang="en-GB" dirty="0"/>
            </a:br>
            <a:r>
              <a:rPr lang="en-GB" dirty="0"/>
              <a:t>Parental/carer engagement in  Maths in EYFS</a:t>
            </a:r>
            <a:br>
              <a:rPr lang="en-GB" dirty="0"/>
            </a:br>
            <a:endParaRPr lang="en-GB" dirty="0"/>
          </a:p>
        </p:txBody>
      </p:sp>
      <p:sp>
        <p:nvSpPr>
          <p:cNvPr id="3" name="Subtitle 2">
            <a:extLst>
              <a:ext uri="{FF2B5EF4-FFF2-40B4-BE49-F238E27FC236}">
                <a16:creationId xmlns:a16="http://schemas.microsoft.com/office/drawing/2014/main" id="{11E4DF51-6948-45C0-8E30-E39F23236F55}"/>
              </a:ext>
            </a:extLst>
          </p:cNvPr>
          <p:cNvSpPr>
            <a:spLocks noGrp="1"/>
          </p:cNvSpPr>
          <p:nvPr>
            <p:ph type="subTitle" idx="1"/>
          </p:nvPr>
        </p:nvSpPr>
        <p:spPr>
          <a:xfrm>
            <a:off x="276470" y="2471192"/>
            <a:ext cx="6062463" cy="1152130"/>
          </a:xfrm>
        </p:spPr>
        <p:txBody>
          <a:bodyPr/>
          <a:lstStyle/>
          <a:p>
            <a:r>
              <a:rPr lang="en-GB" dirty="0">
                <a:solidFill>
                  <a:schemeClr val="accent3">
                    <a:lumMod val="75000"/>
                  </a:schemeClr>
                </a:solidFill>
              </a:rPr>
              <a:t>Meanwood C of E Primary School</a:t>
            </a:r>
          </a:p>
          <a:p>
            <a:endParaRPr lang="en-GB" dirty="0">
              <a:solidFill>
                <a:schemeClr val="accent3">
                  <a:lumMod val="75000"/>
                </a:schemeClr>
              </a:solidFill>
            </a:endParaRPr>
          </a:p>
          <a:p>
            <a:endParaRPr lang="en-GB" dirty="0">
              <a:solidFill>
                <a:schemeClr val="accent3">
                  <a:lumMod val="75000"/>
                </a:schemeClr>
              </a:solidFill>
              <a:cs typeface="Arial"/>
            </a:endParaRPr>
          </a:p>
        </p:txBody>
      </p:sp>
      <p:pic>
        <p:nvPicPr>
          <p:cNvPr id="4" name="Picture 3" descr="A close-up of a logo&#10;&#10;AI-generated content may be incorrect.">
            <a:extLst>
              <a:ext uri="{FF2B5EF4-FFF2-40B4-BE49-F238E27FC236}">
                <a16:creationId xmlns:a16="http://schemas.microsoft.com/office/drawing/2014/main" id="{14C7C743-CCFD-8997-2275-53DEBEE72ABE}"/>
              </a:ext>
            </a:extLst>
          </p:cNvPr>
          <p:cNvPicPr>
            <a:picLocks noChangeAspect="1"/>
          </p:cNvPicPr>
          <p:nvPr/>
        </p:nvPicPr>
        <p:blipFill>
          <a:blip r:embed="rId2"/>
          <a:stretch>
            <a:fillRect/>
          </a:stretch>
        </p:blipFill>
        <p:spPr>
          <a:xfrm>
            <a:off x="7863750" y="263400"/>
            <a:ext cx="4000500" cy="12192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43" name="Rectangle 2">
            <a:extLst>
              <a:ext uri="{FF2B5EF4-FFF2-40B4-BE49-F238E27FC236}">
                <a16:creationId xmlns:a16="http://schemas.microsoft.com/office/drawing/2014/main" id="{E6EAA2CA-A0C0-4B8E-91AE-8F1FC3A7C9BF}"/>
              </a:ext>
            </a:extLst>
          </p:cNvPr>
          <p:cNvSpPr>
            <a:spLocks noGrp="1" noChangeArrowheads="1"/>
          </p:cNvSpPr>
          <p:nvPr>
            <p:ph type="title"/>
          </p:nvPr>
        </p:nvSpPr>
        <p:spPr>
          <a:xfrm>
            <a:off x="589560" y="856180"/>
            <a:ext cx="4560584" cy="1128068"/>
          </a:xfrm>
        </p:spPr>
        <p:txBody>
          <a:bodyPr vert="horz" lIns="91440" tIns="45720" rIns="91440" bIns="45720" rtlCol="0" anchor="ctr">
            <a:normAutofit/>
          </a:bodyPr>
          <a:lstStyle/>
          <a:p>
            <a:r>
              <a:rPr lang="en-US" altLang="en-US" sz="3700"/>
              <a:t>Verbal counting</a:t>
            </a:r>
            <a:br>
              <a:rPr lang="en-US" altLang="en-US" sz="3700"/>
            </a:br>
            <a:endParaRPr lang="en-US" altLang="en-US" sz="3700"/>
          </a:p>
        </p:txBody>
      </p:sp>
      <p:grpSp>
        <p:nvGrpSpPr>
          <p:cNvPr id="75" name="Group 74">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76" name="Rectangle 7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Rectangle 78">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44" name="Rectangle 1">
            <a:extLst>
              <a:ext uri="{FF2B5EF4-FFF2-40B4-BE49-F238E27FC236}">
                <a16:creationId xmlns:a16="http://schemas.microsoft.com/office/drawing/2014/main" id="{833FFC6A-CBF7-4C8A-BD59-01BC82753DB7}"/>
              </a:ext>
            </a:extLst>
          </p:cNvPr>
          <p:cNvSpPr>
            <a:spLocks noChangeArrowheads="1"/>
          </p:cNvSpPr>
          <p:nvPr/>
        </p:nvSpPr>
        <p:spPr bwMode="auto">
          <a:xfrm>
            <a:off x="590719" y="2330505"/>
            <a:ext cx="4559425" cy="397958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indent="-228600">
              <a:lnSpc>
                <a:spcPct val="90000"/>
              </a:lnSpc>
              <a:spcBef>
                <a:spcPct val="0"/>
              </a:spcBef>
              <a:spcAft>
                <a:spcPts val="600"/>
              </a:spcAft>
              <a:buClrTx/>
              <a:buFont typeface="Arial" panose="020B0604020202020204" pitchFamily="34" charset="0"/>
              <a:buChar char="•"/>
            </a:pPr>
            <a:r>
              <a:rPr lang="en-US" altLang="en-US" sz="2000">
                <a:latin typeface="+mn-lt"/>
                <a:hlinkClick r:id="rId3">
                  <a:extLst>
                    <a:ext uri="{A12FA001-AC4F-418D-AE19-62706E023703}">
                      <ahyp:hlinkClr xmlns:ahyp="http://schemas.microsoft.com/office/drawing/2018/hyperlinkcolor" val="tx"/>
                    </a:ext>
                  </a:extLst>
                </a:hlinkClick>
              </a:rPr>
              <a:t>https://www.youtube.com/watch?v=JPeHv1CKF94</a:t>
            </a:r>
            <a:endParaRPr lang="en-US" altLang="en-US" sz="2000">
              <a:latin typeface="+mn-lt"/>
            </a:endParaRPr>
          </a:p>
        </p:txBody>
      </p:sp>
      <p:sp>
        <p:nvSpPr>
          <p:cNvPr id="81" name="Rectangle 80">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42" name="Content Placeholder 3">
            <a:hlinkClick r:id="rId3"/>
            <a:extLst>
              <a:ext uri="{FF2B5EF4-FFF2-40B4-BE49-F238E27FC236}">
                <a16:creationId xmlns:a16="http://schemas.microsoft.com/office/drawing/2014/main" id="{ACD029D0-3B93-4E44-8D70-7847E7B61E79}"/>
              </a:ext>
            </a:extLst>
          </p:cNvPr>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l="8223" r="224" b="1"/>
          <a:stretch/>
        </p:blipFill>
        <p:spPr>
          <a:xfrm>
            <a:off x="5977788" y="799352"/>
            <a:ext cx="5425410" cy="5259296"/>
          </a:xfrm>
          <a:prstGeom prst="rect">
            <a:avLst/>
          </a:prstGeom>
        </p:spPr>
      </p:pic>
      <p:pic>
        <p:nvPicPr>
          <p:cNvPr id="3" name="Picture 2" descr="A close-up of a logo&#10;&#10;AI-generated content may be incorrect.">
            <a:extLst>
              <a:ext uri="{FF2B5EF4-FFF2-40B4-BE49-F238E27FC236}">
                <a16:creationId xmlns:a16="http://schemas.microsoft.com/office/drawing/2014/main" id="{345427E0-B8D9-5DCB-760F-CB7769366F35}"/>
              </a:ext>
            </a:extLst>
          </p:cNvPr>
          <p:cNvPicPr>
            <a:picLocks noChangeAspect="1"/>
          </p:cNvPicPr>
          <p:nvPr/>
        </p:nvPicPr>
        <p:blipFill>
          <a:blip r:embed="rId5"/>
          <a:stretch>
            <a:fillRect/>
          </a:stretch>
        </p:blipFill>
        <p:spPr>
          <a:xfrm>
            <a:off x="8939319" y="71582"/>
            <a:ext cx="3244022" cy="1003853"/>
          </a:xfrm>
          <a:prstGeom prst="rect">
            <a:avLst/>
          </a:prstGeom>
        </p:spPr>
      </p:pic>
    </p:spTree>
    <p:extLst>
      <p:ext uri="{BB962C8B-B14F-4D97-AF65-F5344CB8AC3E}">
        <p14:creationId xmlns:p14="http://schemas.microsoft.com/office/powerpoint/2010/main" val="3138834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5538" name="Rectangle 2">
            <a:extLst>
              <a:ext uri="{FF2B5EF4-FFF2-40B4-BE49-F238E27FC236}">
                <a16:creationId xmlns:a16="http://schemas.microsoft.com/office/drawing/2014/main" id="{2D35F1DE-C2D6-420C-AE51-EF5F65FA7302}"/>
              </a:ext>
            </a:extLst>
          </p:cNvPr>
          <p:cNvSpPr>
            <a:spLocks noGrp="1" noChangeArrowheads="1"/>
          </p:cNvSpPr>
          <p:nvPr>
            <p:ph type="title" idx="4294967295"/>
          </p:nvPr>
        </p:nvSpPr>
        <p:spPr>
          <a:xfrm>
            <a:off x="640079" y="2053641"/>
            <a:ext cx="3669161" cy="2760098"/>
          </a:xfrm>
        </p:spPr>
        <p:txBody>
          <a:bodyPr vert="horz" lIns="91440" tIns="45720" rIns="91440" bIns="45720" rtlCol="0" anchor="ctr">
            <a:normAutofit/>
          </a:bodyPr>
          <a:lstStyle/>
          <a:p>
            <a:r>
              <a:rPr lang="en-US" altLang="en-US" sz="3400" kern="1200">
                <a:solidFill>
                  <a:srgbClr val="FFFFFF"/>
                </a:solidFill>
                <a:latin typeface="+mj-lt"/>
                <a:ea typeface="+mj-ea"/>
                <a:cs typeface="+mj-cs"/>
              </a:rPr>
              <a:t>Developing counting skills:</a:t>
            </a:r>
            <a:br>
              <a:rPr lang="en-US" altLang="en-US" sz="3400" kern="1200">
                <a:solidFill>
                  <a:srgbClr val="FFFFFF"/>
                </a:solidFill>
                <a:latin typeface="+mj-lt"/>
                <a:ea typeface="+mj-ea"/>
                <a:cs typeface="+mj-cs"/>
              </a:rPr>
            </a:br>
            <a:r>
              <a:rPr lang="en-US" altLang="en-US" sz="3400" kern="1200">
                <a:solidFill>
                  <a:srgbClr val="FFFFFF"/>
                </a:solidFill>
                <a:latin typeface="+mj-lt"/>
                <a:ea typeface="+mj-ea"/>
                <a:cs typeface="+mj-cs"/>
              </a:rPr>
              <a:t>Gelman and Gallistel’s counting principles</a:t>
            </a:r>
          </a:p>
        </p:txBody>
      </p:sp>
      <p:sp>
        <p:nvSpPr>
          <p:cNvPr id="4" name="Rectangle 3">
            <a:extLst>
              <a:ext uri="{FF2B5EF4-FFF2-40B4-BE49-F238E27FC236}">
                <a16:creationId xmlns:a16="http://schemas.microsoft.com/office/drawing/2014/main" id="{612B0F5D-9AB4-49D2-9FF2-273D13DC8BE9}"/>
              </a:ext>
            </a:extLst>
          </p:cNvPr>
          <p:cNvSpPr txBox="1">
            <a:spLocks noChangeArrowheads="1"/>
          </p:cNvSpPr>
          <p:nvPr/>
        </p:nvSpPr>
        <p:spPr bwMode="auto">
          <a:xfrm>
            <a:off x="6090574" y="801866"/>
            <a:ext cx="5306084" cy="523063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rmAutofit/>
          </a:bodyPr>
          <a:lstStyle>
            <a:lvl1pPr marL="342900" indent="-342900" algn="l" rtl="0" eaLnBrk="0" fontAlgn="base" hangingPunct="0">
              <a:spcBef>
                <a:spcPct val="20000"/>
              </a:spcBef>
              <a:spcAft>
                <a:spcPct val="0"/>
              </a:spcAft>
              <a:buClr>
                <a:schemeClr val="tx2"/>
              </a:buClr>
              <a:buFont typeface="Arial" panose="020B0604020202020204" pitchFamily="34" charset="0"/>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Clr>
                <a:srgbClr val="00628C"/>
              </a:buClr>
              <a:buFont typeface="Arial" panose="020B0604020202020204" pitchFamily="34" charset="0"/>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Arial" panose="020B0604020202020204" pitchFamily="34" charset="0"/>
              <a:buChar char="●"/>
              <a:defRPr sz="1900">
                <a:solidFill>
                  <a:schemeClr val="tx1"/>
                </a:solidFill>
                <a:latin typeface="+mn-lt"/>
              </a:defRPr>
            </a:lvl4pPr>
            <a:lvl5pPr marL="2057400" indent="-228600" algn="l" rtl="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mn-lt"/>
              </a:defRPr>
            </a:lvl5pPr>
            <a:lvl6pPr marL="2514600" indent="-228600" algn="l" rtl="0" fontAlgn="base">
              <a:spcBef>
                <a:spcPct val="20000"/>
              </a:spcBef>
              <a:spcAft>
                <a:spcPct val="0"/>
              </a:spcAft>
              <a:buClr>
                <a:schemeClr val="tx2"/>
              </a:buClr>
              <a:buFont typeface="Arial" charset="0"/>
              <a:buChar char="●"/>
              <a:defRPr sz="1900">
                <a:solidFill>
                  <a:schemeClr val="tx1"/>
                </a:solidFill>
                <a:latin typeface="+mn-lt"/>
              </a:defRPr>
            </a:lvl6pPr>
            <a:lvl7pPr marL="2971800" indent="-228600" algn="l" rtl="0" fontAlgn="base">
              <a:spcBef>
                <a:spcPct val="20000"/>
              </a:spcBef>
              <a:spcAft>
                <a:spcPct val="0"/>
              </a:spcAft>
              <a:buClr>
                <a:schemeClr val="tx2"/>
              </a:buClr>
              <a:buFont typeface="Arial" charset="0"/>
              <a:buChar char="●"/>
              <a:defRPr sz="1900">
                <a:solidFill>
                  <a:schemeClr val="tx1"/>
                </a:solidFill>
                <a:latin typeface="+mn-lt"/>
              </a:defRPr>
            </a:lvl7pPr>
            <a:lvl8pPr marL="3429000" indent="-228600" algn="l" rtl="0" fontAlgn="base">
              <a:spcBef>
                <a:spcPct val="20000"/>
              </a:spcBef>
              <a:spcAft>
                <a:spcPct val="0"/>
              </a:spcAft>
              <a:buClr>
                <a:schemeClr val="tx2"/>
              </a:buClr>
              <a:buFont typeface="Arial" charset="0"/>
              <a:buChar char="●"/>
              <a:defRPr sz="1900">
                <a:solidFill>
                  <a:schemeClr val="tx1"/>
                </a:solidFill>
                <a:latin typeface="+mn-lt"/>
              </a:defRPr>
            </a:lvl8pPr>
            <a:lvl9pPr marL="3886200" indent="-228600" algn="l" rtl="0" fontAlgn="base">
              <a:spcBef>
                <a:spcPct val="20000"/>
              </a:spcBef>
              <a:spcAft>
                <a:spcPct val="0"/>
              </a:spcAft>
              <a:buClr>
                <a:schemeClr val="tx2"/>
              </a:buClr>
              <a:buFont typeface="Arial" charset="0"/>
              <a:buChar char="●"/>
              <a:defRPr sz="1900">
                <a:solidFill>
                  <a:schemeClr val="tx1"/>
                </a:solidFill>
                <a:latin typeface="+mn-lt"/>
              </a:defRPr>
            </a:lvl9pPr>
          </a:lstStyle>
          <a:p>
            <a:pPr marL="571500" indent="-228600" eaLnBrk="1" hangingPunct="1">
              <a:lnSpc>
                <a:spcPct val="90000"/>
              </a:lnSpc>
              <a:buFont typeface="Arial" panose="020B0604020202020204" pitchFamily="34" charset="0"/>
              <a:buChar char="•"/>
              <a:defRPr/>
            </a:pPr>
            <a:r>
              <a:rPr lang="en-US" sz="2400">
                <a:solidFill>
                  <a:srgbClr val="000000"/>
                </a:solidFill>
              </a:rPr>
              <a:t>stable-order principle</a:t>
            </a:r>
          </a:p>
          <a:p>
            <a:pPr marL="571500" indent="-228600" eaLnBrk="1" hangingPunct="1">
              <a:lnSpc>
                <a:spcPct val="90000"/>
              </a:lnSpc>
              <a:buFont typeface="Arial" panose="020B0604020202020204" pitchFamily="34" charset="0"/>
              <a:buChar char="•"/>
              <a:defRPr/>
            </a:pPr>
            <a:r>
              <a:rPr lang="en-US" sz="2400">
                <a:solidFill>
                  <a:srgbClr val="000000"/>
                </a:solidFill>
              </a:rPr>
              <a:t>one to one principle</a:t>
            </a:r>
          </a:p>
          <a:p>
            <a:pPr marL="571500" indent="-228600" eaLnBrk="1" hangingPunct="1">
              <a:lnSpc>
                <a:spcPct val="90000"/>
              </a:lnSpc>
              <a:buFont typeface="Arial" panose="020B0604020202020204" pitchFamily="34" charset="0"/>
              <a:buChar char="•"/>
              <a:defRPr/>
            </a:pPr>
            <a:r>
              <a:rPr lang="en-US" sz="2400">
                <a:solidFill>
                  <a:srgbClr val="000000"/>
                </a:solidFill>
              </a:rPr>
              <a:t>cardinal principle</a:t>
            </a:r>
          </a:p>
          <a:p>
            <a:pPr marL="571500" indent="-228600" eaLnBrk="1" hangingPunct="1">
              <a:lnSpc>
                <a:spcPct val="90000"/>
              </a:lnSpc>
              <a:buFont typeface="Arial" panose="020B0604020202020204" pitchFamily="34" charset="0"/>
              <a:buChar char="•"/>
              <a:defRPr/>
            </a:pPr>
            <a:r>
              <a:rPr lang="en-US" sz="2400">
                <a:solidFill>
                  <a:srgbClr val="000000"/>
                </a:solidFill>
              </a:rPr>
              <a:t>abstraction principle</a:t>
            </a:r>
          </a:p>
          <a:p>
            <a:pPr marL="571500" indent="-228600" eaLnBrk="1" hangingPunct="1">
              <a:lnSpc>
                <a:spcPct val="90000"/>
              </a:lnSpc>
              <a:buFont typeface="Arial" panose="020B0604020202020204" pitchFamily="34" charset="0"/>
              <a:buChar char="•"/>
              <a:defRPr/>
            </a:pPr>
            <a:r>
              <a:rPr lang="en-US" sz="2400">
                <a:solidFill>
                  <a:srgbClr val="000000"/>
                </a:solidFill>
              </a:rPr>
              <a:t>order irrelevance principle</a:t>
            </a:r>
          </a:p>
          <a:p>
            <a:pPr indent="-228600" eaLnBrk="1" hangingPunct="1">
              <a:lnSpc>
                <a:spcPct val="90000"/>
              </a:lnSpc>
              <a:buFont typeface="Arial" panose="020B0604020202020204" pitchFamily="34" charset="0"/>
              <a:buChar char="•"/>
              <a:defRPr/>
            </a:pPr>
            <a:endParaRPr lang="en-US" sz="2400">
              <a:solidFill>
                <a:srgbClr val="000000"/>
              </a:solidFill>
            </a:endParaRPr>
          </a:p>
        </p:txBody>
      </p:sp>
      <p:pic>
        <p:nvPicPr>
          <p:cNvPr id="3" name="Picture 2" descr="A close-up of a logo&#10;&#10;AI-generated content may be incorrect.">
            <a:extLst>
              <a:ext uri="{FF2B5EF4-FFF2-40B4-BE49-F238E27FC236}">
                <a16:creationId xmlns:a16="http://schemas.microsoft.com/office/drawing/2014/main" id="{3DAD20FD-21EE-55D9-95A5-9D0EC74C789F}"/>
              </a:ext>
            </a:extLst>
          </p:cNvPr>
          <p:cNvPicPr>
            <a:picLocks noChangeAspect="1"/>
          </p:cNvPicPr>
          <p:nvPr/>
        </p:nvPicPr>
        <p:blipFill>
          <a:blip r:embed="rId4"/>
          <a:stretch>
            <a:fillRect/>
          </a:stretch>
        </p:blipFill>
        <p:spPr>
          <a:xfrm>
            <a:off x="8947016" y="194733"/>
            <a:ext cx="3244022" cy="1003853"/>
          </a:xfrm>
          <a:prstGeom prst="rect">
            <a:avLst/>
          </a:prstGeom>
        </p:spPr>
      </p:pic>
    </p:spTree>
    <p:extLst>
      <p:ext uri="{BB962C8B-B14F-4D97-AF65-F5344CB8AC3E}">
        <p14:creationId xmlns:p14="http://schemas.microsoft.com/office/powerpoint/2010/main" val="10917211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Counting Principles</a:t>
            </a:r>
          </a:p>
        </p:txBody>
      </p:sp>
      <p:sp>
        <p:nvSpPr>
          <p:cNvPr id="6" name="Rectangle 5"/>
          <p:cNvSpPr/>
          <p:nvPr/>
        </p:nvSpPr>
        <p:spPr>
          <a:xfrm>
            <a:off x="838200" y="1554661"/>
            <a:ext cx="11225133" cy="892552"/>
          </a:xfrm>
          <a:prstGeom prst="rect">
            <a:avLst/>
          </a:prstGeom>
        </p:spPr>
        <p:txBody>
          <a:bodyPr wrap="square" lIns="91440" tIns="45720" rIns="91440" bIns="45720" anchor="t">
            <a:spAutoFit/>
          </a:bodyPr>
          <a:lstStyle/>
          <a:p>
            <a:r>
              <a:rPr lang="en-GB" sz="2400" dirty="0">
                <a:latin typeface="Arial"/>
                <a:cs typeface="Arial"/>
              </a:rPr>
              <a:t>Children have to learn how to do a number of things consistently in order to count successfully. These are the</a:t>
            </a:r>
            <a:r>
              <a:rPr lang="en-GB" dirty="0">
                <a:latin typeface="Arial"/>
                <a:cs typeface="Arial"/>
              </a:rPr>
              <a:t> </a:t>
            </a:r>
            <a:r>
              <a:rPr lang="en-GB" b="1" dirty="0">
                <a:latin typeface="Arial"/>
                <a:cs typeface="Arial"/>
              </a:rPr>
              <a:t>counting principles</a:t>
            </a:r>
            <a:r>
              <a:rPr lang="en-GB" dirty="0">
                <a:latin typeface="Arial"/>
                <a:cs typeface="Arial"/>
              </a:rPr>
              <a:t>.</a:t>
            </a:r>
          </a:p>
        </p:txBody>
      </p:sp>
      <p:sp>
        <p:nvSpPr>
          <p:cNvPr id="7" name="Rectangle 6"/>
          <p:cNvSpPr/>
          <p:nvPr/>
        </p:nvSpPr>
        <p:spPr>
          <a:xfrm>
            <a:off x="838200" y="2492635"/>
            <a:ext cx="10705479" cy="3317831"/>
          </a:xfrm>
          <a:prstGeom prst="rect">
            <a:avLst/>
          </a:prstGeom>
        </p:spPr>
        <p:txBody>
          <a:bodyPr wrap="square" lIns="91440" tIns="45720" rIns="91440" bIns="45720" anchor="t">
            <a:spAutoFit/>
          </a:bodyPr>
          <a:lstStyle/>
          <a:p>
            <a:r>
              <a:rPr lang="en-GB" sz="2400" b="1" dirty="0">
                <a:latin typeface="Arial"/>
                <a:cs typeface="Arial"/>
              </a:rPr>
              <a:t>Stable order</a:t>
            </a:r>
          </a:p>
          <a:p>
            <a:r>
              <a:rPr lang="en-GB" sz="2400" dirty="0">
                <a:latin typeface="Arial"/>
                <a:cs typeface="Arial"/>
              </a:rPr>
              <a:t>The stable order principle refers to the understanding that numbers must always be said in the same order, i.e. 1, 2, 3, 4, 5 and not 1, 3, 2, 5, 4.</a:t>
            </a:r>
          </a:p>
          <a:p>
            <a:r>
              <a:rPr lang="en-GB" sz="2400" dirty="0">
                <a:latin typeface="Arial"/>
                <a:cs typeface="Arial"/>
              </a:rPr>
              <a:t>Children count spontaneously from an early age, often saying the numbers in the wrong order. Collaborative play with an adult or older child helps them to develop stable order counting. Counting things aloud and making deliberate mistakes is </a:t>
            </a:r>
            <a:r>
              <a:rPr lang="en-GB" sz="2400">
                <a:latin typeface="Arial"/>
                <a:cs typeface="Arial"/>
              </a:rPr>
              <a:t>highly effective</a:t>
            </a:r>
            <a:r>
              <a:rPr lang="en-GB" sz="2400" dirty="0">
                <a:latin typeface="Arial"/>
                <a:cs typeface="Arial"/>
              </a:rPr>
              <a:t> in helping children to learn the correct counting order.</a:t>
            </a:r>
          </a:p>
        </p:txBody>
      </p:sp>
      <p:pic>
        <p:nvPicPr>
          <p:cNvPr id="4" name="Picture 3" descr="A close-up of a logo&#10;&#10;AI-generated content may be incorrect.">
            <a:extLst>
              <a:ext uri="{FF2B5EF4-FFF2-40B4-BE49-F238E27FC236}">
                <a16:creationId xmlns:a16="http://schemas.microsoft.com/office/drawing/2014/main" id="{5F9052FB-FA15-6BF4-9CA5-D5F3719C12EA}"/>
              </a:ext>
            </a:extLst>
          </p:cNvPr>
          <p:cNvPicPr>
            <a:picLocks noChangeAspect="1"/>
          </p:cNvPicPr>
          <p:nvPr/>
        </p:nvPicPr>
        <p:blipFill>
          <a:blip r:embed="rId3"/>
          <a:stretch>
            <a:fillRect/>
          </a:stretch>
        </p:blipFill>
        <p:spPr>
          <a:xfrm>
            <a:off x="8947016" y="194733"/>
            <a:ext cx="3244022" cy="1003853"/>
          </a:xfrm>
          <a:prstGeom prst="rect">
            <a:avLst/>
          </a:prstGeom>
        </p:spPr>
      </p:pic>
    </p:spTree>
    <p:extLst>
      <p:ext uri="{BB962C8B-B14F-4D97-AF65-F5344CB8AC3E}">
        <p14:creationId xmlns:p14="http://schemas.microsoft.com/office/powerpoint/2010/main" val="32774992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38402A4-76E8-4735-9237-4ECBABADDB78}"/>
              </a:ext>
            </a:extLst>
          </p:cNvPr>
          <p:cNvSpPr txBox="1"/>
          <p:nvPr/>
        </p:nvSpPr>
        <p:spPr>
          <a:xfrm>
            <a:off x="4965430" y="629268"/>
            <a:ext cx="6586491" cy="1286160"/>
          </a:xfrm>
          <a:prstGeom prst="rect">
            <a:avLst/>
          </a:prstGeom>
        </p:spPr>
        <p:txBody>
          <a:bodyPr vert="horz" lIns="91440" tIns="45720" rIns="91440" bIns="45720" rtlCol="0" anchor="b">
            <a:normAutofit/>
          </a:bodyPr>
          <a:lstStyle/>
          <a:p>
            <a:pPr>
              <a:lnSpc>
                <a:spcPct val="90000"/>
              </a:lnSpc>
              <a:spcBef>
                <a:spcPct val="0"/>
              </a:spcBef>
              <a:spcAft>
                <a:spcPts val="600"/>
              </a:spcAft>
              <a:defRPr/>
            </a:pPr>
            <a:r>
              <a:rPr lang="en-US" sz="4400" b="1">
                <a:latin typeface="+mj-lt"/>
                <a:ea typeface="+mj-ea"/>
                <a:cs typeface="+mj-cs"/>
              </a:rPr>
              <a:t>Stable order principle</a:t>
            </a:r>
          </a:p>
        </p:txBody>
      </p:sp>
      <p:sp>
        <p:nvSpPr>
          <p:cNvPr id="2" name="Rectangle 1">
            <a:extLst>
              <a:ext uri="{FF2B5EF4-FFF2-40B4-BE49-F238E27FC236}">
                <a16:creationId xmlns:a16="http://schemas.microsoft.com/office/drawing/2014/main" id="{DA08F57D-0A55-49AF-A401-C4A736FC41DA}"/>
              </a:ext>
            </a:extLst>
          </p:cNvPr>
          <p:cNvSpPr/>
          <p:nvPr/>
        </p:nvSpPr>
        <p:spPr>
          <a:xfrm>
            <a:off x="4965431" y="2438400"/>
            <a:ext cx="6586489" cy="3785419"/>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defRPr/>
            </a:pPr>
            <a:r>
              <a:rPr lang="en-US" altLang="en-US" sz="2000"/>
              <a:t>https://www.youtube.com/watch?v=ZtUPKekDY7M</a:t>
            </a:r>
          </a:p>
        </p:txBody>
      </p:sp>
      <p:pic>
        <p:nvPicPr>
          <p:cNvPr id="69634" name="Picture 2">
            <a:hlinkClick r:id="rId3"/>
            <a:extLst>
              <a:ext uri="{FF2B5EF4-FFF2-40B4-BE49-F238E27FC236}">
                <a16:creationId xmlns:a16="http://schemas.microsoft.com/office/drawing/2014/main" id="{2B4E364A-112C-4465-9A5B-3E1CF1154E51}"/>
              </a:ext>
            </a:extLst>
          </p:cNvPr>
          <p:cNvPicPr>
            <a:picLocks noChangeAspect="1"/>
          </p:cNvPicPr>
          <p:nvPr/>
        </p:nvPicPr>
        <p:blipFill rotWithShape="1">
          <a:blip r:embed="rId4">
            <a:extLst>
              <a:ext uri="{28A0092B-C50C-407E-A947-70E740481C1C}">
                <a14:useLocalDpi xmlns:a14="http://schemas.microsoft.com/office/drawing/2010/main" val="0"/>
              </a:ext>
            </a:extLst>
          </a:blip>
          <a:srcRect r="2" b="1116"/>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1" name="Straight Connector 7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43A0B"/>
            </a:solidFill>
          </a:ln>
        </p:spPr>
        <p:style>
          <a:lnRef idx="1">
            <a:schemeClr val="accent1"/>
          </a:lnRef>
          <a:fillRef idx="0">
            <a:schemeClr val="accent1"/>
          </a:fillRef>
          <a:effectRef idx="0">
            <a:schemeClr val="accent1"/>
          </a:effectRef>
          <a:fontRef idx="minor">
            <a:schemeClr val="tx1"/>
          </a:fontRef>
        </p:style>
      </p:cxnSp>
      <p:pic>
        <p:nvPicPr>
          <p:cNvPr id="5" name="Picture 4" descr="A close-up of a logo&#10;&#10;AI-generated content may be incorrect.">
            <a:extLst>
              <a:ext uri="{FF2B5EF4-FFF2-40B4-BE49-F238E27FC236}">
                <a16:creationId xmlns:a16="http://schemas.microsoft.com/office/drawing/2014/main" id="{D2336CC6-52EB-976B-7B53-57B6C62131C6}"/>
              </a:ext>
            </a:extLst>
          </p:cNvPr>
          <p:cNvPicPr>
            <a:picLocks noChangeAspect="1"/>
          </p:cNvPicPr>
          <p:nvPr/>
        </p:nvPicPr>
        <p:blipFill>
          <a:blip r:embed="rId5"/>
          <a:stretch>
            <a:fillRect/>
          </a:stretch>
        </p:blipFill>
        <p:spPr>
          <a:xfrm>
            <a:off x="8947016" y="194733"/>
            <a:ext cx="3244022" cy="1003853"/>
          </a:xfrm>
          <a:prstGeom prst="rect">
            <a:avLst/>
          </a:prstGeom>
        </p:spPr>
      </p:pic>
    </p:spTree>
    <p:extLst>
      <p:ext uri="{BB962C8B-B14F-4D97-AF65-F5344CB8AC3E}">
        <p14:creationId xmlns:p14="http://schemas.microsoft.com/office/powerpoint/2010/main" val="1902039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Counting Principles</a:t>
            </a:r>
          </a:p>
        </p:txBody>
      </p:sp>
      <p:sp>
        <p:nvSpPr>
          <p:cNvPr id="5" name="Rectangle 4">
            <a:extLst>
              <a:ext uri="{FF2B5EF4-FFF2-40B4-BE49-F238E27FC236}">
                <a16:creationId xmlns:a16="http://schemas.microsoft.com/office/drawing/2014/main" id="{2EC5CAB6-8F6F-1B44-9790-0833FA902119}"/>
              </a:ext>
            </a:extLst>
          </p:cNvPr>
          <p:cNvSpPr/>
          <p:nvPr/>
        </p:nvSpPr>
        <p:spPr>
          <a:xfrm>
            <a:off x="1648955" y="1813173"/>
            <a:ext cx="7848872" cy="3847207"/>
          </a:xfrm>
          <a:prstGeom prst="rect">
            <a:avLst/>
          </a:prstGeom>
        </p:spPr>
        <p:txBody>
          <a:bodyPr wrap="square">
            <a:spAutoFit/>
          </a:bodyPr>
          <a:lstStyle/>
          <a:p>
            <a:r>
              <a:rPr lang="en-GB" sz="4000" b="1"/>
              <a:t>One-to-one correspondence (tagging)</a:t>
            </a:r>
            <a:endParaRPr lang="en-GB" sz="4000"/>
          </a:p>
          <a:p>
            <a:r>
              <a:rPr lang="en-GB" sz="3200"/>
              <a:t>One-to-one correspondence refers </a:t>
            </a:r>
            <a:r>
              <a:rPr lang="en-GB" sz="3600"/>
              <a:t>to</a:t>
            </a:r>
            <a:r>
              <a:rPr lang="en-GB" sz="3200"/>
              <a:t> the ability to match one object to one number consistently. Without this skill, children will not be able to understand how many objects are in a group (the cardinal value).</a:t>
            </a:r>
          </a:p>
        </p:txBody>
      </p:sp>
      <p:sp>
        <p:nvSpPr>
          <p:cNvPr id="4" name="Oval 3">
            <a:extLst>
              <a:ext uri="{FF2B5EF4-FFF2-40B4-BE49-F238E27FC236}">
                <a16:creationId xmlns:a16="http://schemas.microsoft.com/office/drawing/2014/main" id="{2401ED46-5C90-4A65-122C-7A48E94F8CC0}"/>
              </a:ext>
            </a:extLst>
          </p:cNvPr>
          <p:cNvSpPr/>
          <p:nvPr/>
        </p:nvSpPr>
        <p:spPr>
          <a:xfrm>
            <a:off x="3612444" y="5658555"/>
            <a:ext cx="874888" cy="70555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5C86056B-6FB9-8FF0-73A2-937D0609D3E1}"/>
              </a:ext>
            </a:extLst>
          </p:cNvPr>
          <p:cNvSpPr/>
          <p:nvPr/>
        </p:nvSpPr>
        <p:spPr>
          <a:xfrm>
            <a:off x="5221111" y="5658555"/>
            <a:ext cx="874888" cy="70555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A3EC745B-C55E-5A34-A87A-6B4072042462}"/>
              </a:ext>
            </a:extLst>
          </p:cNvPr>
          <p:cNvSpPr/>
          <p:nvPr/>
        </p:nvSpPr>
        <p:spPr>
          <a:xfrm>
            <a:off x="6886222" y="5658555"/>
            <a:ext cx="874888" cy="70555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up of a logo&#10;&#10;AI-generated content may be incorrect.">
            <a:extLst>
              <a:ext uri="{FF2B5EF4-FFF2-40B4-BE49-F238E27FC236}">
                <a16:creationId xmlns:a16="http://schemas.microsoft.com/office/drawing/2014/main" id="{F73DA96D-06CD-4F1F-332E-0D84A26F701D}"/>
              </a:ext>
            </a:extLst>
          </p:cNvPr>
          <p:cNvPicPr>
            <a:picLocks noChangeAspect="1"/>
          </p:cNvPicPr>
          <p:nvPr/>
        </p:nvPicPr>
        <p:blipFill>
          <a:blip r:embed="rId3"/>
          <a:stretch>
            <a:fillRect/>
          </a:stretch>
        </p:blipFill>
        <p:spPr>
          <a:xfrm>
            <a:off x="8947016" y="194733"/>
            <a:ext cx="3244022" cy="1003853"/>
          </a:xfrm>
          <a:prstGeom prst="rect">
            <a:avLst/>
          </a:prstGeom>
        </p:spPr>
      </p:pic>
    </p:spTree>
    <p:extLst>
      <p:ext uri="{BB962C8B-B14F-4D97-AF65-F5344CB8AC3E}">
        <p14:creationId xmlns:p14="http://schemas.microsoft.com/office/powerpoint/2010/main" val="13308679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Counting Principles</a:t>
            </a:r>
          </a:p>
        </p:txBody>
      </p:sp>
      <p:sp>
        <p:nvSpPr>
          <p:cNvPr id="4" name="Rectangle 3"/>
          <p:cNvSpPr/>
          <p:nvPr/>
        </p:nvSpPr>
        <p:spPr>
          <a:xfrm>
            <a:off x="2207568" y="1700809"/>
            <a:ext cx="7992888" cy="3908762"/>
          </a:xfrm>
          <a:prstGeom prst="rect">
            <a:avLst/>
          </a:prstGeom>
        </p:spPr>
        <p:txBody>
          <a:bodyPr wrap="square">
            <a:spAutoFit/>
          </a:bodyPr>
          <a:lstStyle/>
          <a:p>
            <a:r>
              <a:rPr lang="en-GB" sz="4800" b="1"/>
              <a:t>Cardinality</a:t>
            </a:r>
            <a:endParaRPr lang="en-GB" sz="4800"/>
          </a:p>
          <a:p>
            <a:r>
              <a:rPr lang="en-GB" sz="4000"/>
              <a:t>Understanding the cardinality principle means that a child appreciates that the last number counted indicates how many things are in the set.</a:t>
            </a:r>
          </a:p>
        </p:txBody>
      </p:sp>
      <p:sp>
        <p:nvSpPr>
          <p:cNvPr id="5" name="Oval 4">
            <a:extLst>
              <a:ext uri="{FF2B5EF4-FFF2-40B4-BE49-F238E27FC236}">
                <a16:creationId xmlns:a16="http://schemas.microsoft.com/office/drawing/2014/main" id="{68634777-59BA-1FAC-B08D-D23CFCEDDDF5}"/>
              </a:ext>
            </a:extLst>
          </p:cNvPr>
          <p:cNvSpPr/>
          <p:nvPr/>
        </p:nvSpPr>
        <p:spPr>
          <a:xfrm>
            <a:off x="3443111" y="5616221"/>
            <a:ext cx="874888" cy="70555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0FD4B2CD-F68B-AEC0-8041-5181F39BAF6C}"/>
              </a:ext>
            </a:extLst>
          </p:cNvPr>
          <p:cNvSpPr/>
          <p:nvPr/>
        </p:nvSpPr>
        <p:spPr>
          <a:xfrm>
            <a:off x="4741333" y="5616221"/>
            <a:ext cx="874888" cy="70555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261F8F6-9C23-6CD0-EA35-32056CA3D2F5}"/>
              </a:ext>
            </a:extLst>
          </p:cNvPr>
          <p:cNvSpPr/>
          <p:nvPr/>
        </p:nvSpPr>
        <p:spPr>
          <a:xfrm>
            <a:off x="6096000" y="5616221"/>
            <a:ext cx="874888" cy="70555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up of a logo&#10;&#10;AI-generated content may be incorrect.">
            <a:extLst>
              <a:ext uri="{FF2B5EF4-FFF2-40B4-BE49-F238E27FC236}">
                <a16:creationId xmlns:a16="http://schemas.microsoft.com/office/drawing/2014/main" id="{BFF13FE7-B67D-AE12-2501-D447BF0E5744}"/>
              </a:ext>
            </a:extLst>
          </p:cNvPr>
          <p:cNvPicPr>
            <a:picLocks noChangeAspect="1"/>
          </p:cNvPicPr>
          <p:nvPr/>
        </p:nvPicPr>
        <p:blipFill>
          <a:blip r:embed="rId3"/>
          <a:stretch>
            <a:fillRect/>
          </a:stretch>
        </p:blipFill>
        <p:spPr>
          <a:xfrm>
            <a:off x="8947016" y="194733"/>
            <a:ext cx="3244022" cy="1003853"/>
          </a:xfrm>
          <a:prstGeom prst="rect">
            <a:avLst/>
          </a:prstGeom>
        </p:spPr>
      </p:pic>
    </p:spTree>
    <p:extLst>
      <p:ext uri="{BB962C8B-B14F-4D97-AF65-F5344CB8AC3E}">
        <p14:creationId xmlns:p14="http://schemas.microsoft.com/office/powerpoint/2010/main" val="24579487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Counting Principles</a:t>
            </a:r>
          </a:p>
        </p:txBody>
      </p:sp>
      <p:sp>
        <p:nvSpPr>
          <p:cNvPr id="5" name="Rectangle 4">
            <a:extLst>
              <a:ext uri="{FF2B5EF4-FFF2-40B4-BE49-F238E27FC236}">
                <a16:creationId xmlns:a16="http://schemas.microsoft.com/office/drawing/2014/main" id="{1794FF79-B253-D540-9788-F261914D17D8}"/>
              </a:ext>
            </a:extLst>
          </p:cNvPr>
          <p:cNvSpPr/>
          <p:nvPr/>
        </p:nvSpPr>
        <p:spPr>
          <a:xfrm>
            <a:off x="1039354" y="1690688"/>
            <a:ext cx="9711023" cy="3170099"/>
          </a:xfrm>
          <a:prstGeom prst="rect">
            <a:avLst/>
          </a:prstGeom>
        </p:spPr>
        <p:txBody>
          <a:bodyPr wrap="square">
            <a:spAutoFit/>
          </a:bodyPr>
          <a:lstStyle/>
          <a:p>
            <a:r>
              <a:rPr lang="en-GB" sz="4000" b="1"/>
              <a:t>Abstraction</a:t>
            </a:r>
            <a:endParaRPr lang="en-GB" sz="4000"/>
          </a:p>
          <a:p>
            <a:r>
              <a:rPr lang="en-GB" sz="3200"/>
              <a:t>As children become more competent at counting, they begin to understand the abstract nature of number. They can count 5 apples, 5 assorted things from their pocket and even things they cannot see such as 5 steps up to their house or 5 bangs on a drum.</a:t>
            </a:r>
          </a:p>
        </p:txBody>
      </p:sp>
      <p:pic>
        <p:nvPicPr>
          <p:cNvPr id="4" name="Picture 3" descr="A close-up of a logo&#10;&#10;AI-generated content may be incorrect.">
            <a:extLst>
              <a:ext uri="{FF2B5EF4-FFF2-40B4-BE49-F238E27FC236}">
                <a16:creationId xmlns:a16="http://schemas.microsoft.com/office/drawing/2014/main" id="{7ED09D5D-0526-623A-60CF-50C472D69C29}"/>
              </a:ext>
            </a:extLst>
          </p:cNvPr>
          <p:cNvPicPr>
            <a:picLocks noChangeAspect="1"/>
          </p:cNvPicPr>
          <p:nvPr/>
        </p:nvPicPr>
        <p:blipFill>
          <a:blip r:embed="rId3"/>
          <a:stretch>
            <a:fillRect/>
          </a:stretch>
        </p:blipFill>
        <p:spPr>
          <a:xfrm>
            <a:off x="8947016" y="194733"/>
            <a:ext cx="3244022" cy="1003853"/>
          </a:xfrm>
          <a:prstGeom prst="rect">
            <a:avLst/>
          </a:prstGeom>
        </p:spPr>
      </p:pic>
    </p:spTree>
    <p:extLst>
      <p:ext uri="{BB962C8B-B14F-4D97-AF65-F5344CB8AC3E}">
        <p14:creationId xmlns:p14="http://schemas.microsoft.com/office/powerpoint/2010/main" val="25212280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Counting Principles</a:t>
            </a:r>
          </a:p>
        </p:txBody>
      </p:sp>
      <p:sp>
        <p:nvSpPr>
          <p:cNvPr id="6" name="Rectangle 5"/>
          <p:cNvSpPr/>
          <p:nvPr/>
        </p:nvSpPr>
        <p:spPr>
          <a:xfrm>
            <a:off x="923742" y="1690688"/>
            <a:ext cx="9171728" cy="3662541"/>
          </a:xfrm>
          <a:prstGeom prst="rect">
            <a:avLst/>
          </a:prstGeom>
        </p:spPr>
        <p:txBody>
          <a:bodyPr wrap="square">
            <a:spAutoFit/>
          </a:bodyPr>
          <a:lstStyle/>
          <a:p>
            <a:r>
              <a:rPr lang="en-GB" sz="3600" b="1"/>
              <a:t>Order irrelevance</a:t>
            </a:r>
            <a:endParaRPr lang="en-GB" sz="3600"/>
          </a:p>
          <a:p>
            <a:r>
              <a:rPr lang="en-GB" sz="2800"/>
              <a:t>Many young children think that counting from one end of a collection of items will give a different answer from counting from the other. Group counting games, along with opportunities to count many different things in different settings, helps them to appreciate that the order does not matter. This is a crucial piece of knowledge when calculating with much larger numbers.</a:t>
            </a:r>
          </a:p>
        </p:txBody>
      </p:sp>
      <p:sp>
        <p:nvSpPr>
          <p:cNvPr id="3" name="Oval 2">
            <a:extLst>
              <a:ext uri="{FF2B5EF4-FFF2-40B4-BE49-F238E27FC236}">
                <a16:creationId xmlns:a16="http://schemas.microsoft.com/office/drawing/2014/main" id="{A7951161-539B-89E4-63D0-FEDEC1FEA536}"/>
              </a:ext>
            </a:extLst>
          </p:cNvPr>
          <p:cNvSpPr/>
          <p:nvPr/>
        </p:nvSpPr>
        <p:spPr>
          <a:xfrm>
            <a:off x="3104444" y="5432777"/>
            <a:ext cx="874888" cy="70555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5C34E5AB-9D8C-8377-B758-12E26EFC1903}"/>
              </a:ext>
            </a:extLst>
          </p:cNvPr>
          <p:cNvSpPr/>
          <p:nvPr/>
        </p:nvSpPr>
        <p:spPr>
          <a:xfrm>
            <a:off x="4628444" y="5432777"/>
            <a:ext cx="874888" cy="70555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E7A362D7-2E96-84F7-03C4-90210F69F727}"/>
              </a:ext>
            </a:extLst>
          </p:cNvPr>
          <p:cNvSpPr/>
          <p:nvPr/>
        </p:nvSpPr>
        <p:spPr>
          <a:xfrm>
            <a:off x="6095999" y="5432777"/>
            <a:ext cx="874888" cy="70555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7E3C4E94-A89B-0489-0EC8-21A579BDF9BE}"/>
              </a:ext>
            </a:extLst>
          </p:cNvPr>
          <p:cNvSpPr/>
          <p:nvPr/>
        </p:nvSpPr>
        <p:spPr>
          <a:xfrm>
            <a:off x="7831666" y="5432777"/>
            <a:ext cx="874888" cy="70555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close-up of a logo&#10;&#10;AI-generated content may be incorrect.">
            <a:extLst>
              <a:ext uri="{FF2B5EF4-FFF2-40B4-BE49-F238E27FC236}">
                <a16:creationId xmlns:a16="http://schemas.microsoft.com/office/drawing/2014/main" id="{F0AA2EF8-B2DF-D334-E02E-B695D2AA7851}"/>
              </a:ext>
            </a:extLst>
          </p:cNvPr>
          <p:cNvPicPr>
            <a:picLocks noChangeAspect="1"/>
          </p:cNvPicPr>
          <p:nvPr/>
        </p:nvPicPr>
        <p:blipFill>
          <a:blip r:embed="rId3"/>
          <a:stretch>
            <a:fillRect/>
          </a:stretch>
        </p:blipFill>
        <p:spPr>
          <a:xfrm>
            <a:off x="8947016" y="194733"/>
            <a:ext cx="3244022" cy="1003853"/>
          </a:xfrm>
          <a:prstGeom prst="rect">
            <a:avLst/>
          </a:prstGeom>
        </p:spPr>
      </p:pic>
    </p:spTree>
    <p:extLst>
      <p:ext uri="{BB962C8B-B14F-4D97-AF65-F5344CB8AC3E}">
        <p14:creationId xmlns:p14="http://schemas.microsoft.com/office/powerpoint/2010/main" val="18334046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4" name="Straight Connector 73">
            <a:extLst>
              <a:ext uri="{FF2B5EF4-FFF2-40B4-BE49-F238E27FC236}">
                <a16:creationId xmlns:a16="http://schemas.microsoft.com/office/drawing/2014/main" id="{99AE2756-0FC4-4155-83E7-58AAAB63E7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5689"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76" name="Rectangle 75">
            <a:extLst>
              <a:ext uri="{FF2B5EF4-FFF2-40B4-BE49-F238E27FC236}">
                <a16:creationId xmlns:a16="http://schemas.microsoft.com/office/drawing/2014/main" id="{247AB924-1B87-43FC-B7C7-B112D5C51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826" name="Title 1">
            <a:extLst>
              <a:ext uri="{FF2B5EF4-FFF2-40B4-BE49-F238E27FC236}">
                <a16:creationId xmlns:a16="http://schemas.microsoft.com/office/drawing/2014/main" id="{21EC71E1-6AF1-451A-9BED-7B5FECC43334}"/>
              </a:ext>
            </a:extLst>
          </p:cNvPr>
          <p:cNvSpPr>
            <a:spLocks noGrp="1" noChangeArrowheads="1"/>
          </p:cNvSpPr>
          <p:nvPr>
            <p:ph type="title"/>
          </p:nvPr>
        </p:nvSpPr>
        <p:spPr>
          <a:xfrm>
            <a:off x="527538" y="4756638"/>
            <a:ext cx="11139854" cy="930447"/>
          </a:xfrm>
        </p:spPr>
        <p:txBody>
          <a:bodyPr vert="horz" lIns="91440" tIns="45720" rIns="91440" bIns="45720" rtlCol="0" anchor="b">
            <a:normAutofit/>
          </a:bodyPr>
          <a:lstStyle/>
          <a:p>
            <a:pPr algn="ctr"/>
            <a:r>
              <a:rPr lang="en-US" altLang="en-US" sz="5400">
                <a:solidFill>
                  <a:srgbClr val="FFFFFF"/>
                </a:solidFill>
              </a:rPr>
              <a:t>Order irrelevance</a:t>
            </a:r>
          </a:p>
        </p:txBody>
      </p:sp>
      <p:pic>
        <p:nvPicPr>
          <p:cNvPr id="77827" name="Picture 8" descr="Image result for teddy">
            <a:extLst>
              <a:ext uri="{FF2B5EF4-FFF2-40B4-BE49-F238E27FC236}">
                <a16:creationId xmlns:a16="http://schemas.microsoft.com/office/drawing/2014/main" id="{511F1989-F8C1-433A-9F64-377D65551EE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20040" y="936306"/>
            <a:ext cx="3425609" cy="27404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8" name="Picture 10" descr="Image result for hat yellow">
            <a:extLst>
              <a:ext uri="{FF2B5EF4-FFF2-40B4-BE49-F238E27FC236}">
                <a16:creationId xmlns:a16="http://schemas.microsoft.com/office/drawing/2014/main" id="{7B4D73B4-DFB3-4EE9-8007-0AD5876A152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385729" y="1152094"/>
            <a:ext cx="3433324" cy="230891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8" name="Straight Connector 77">
            <a:extLst>
              <a:ext uri="{FF2B5EF4-FFF2-40B4-BE49-F238E27FC236}">
                <a16:creationId xmlns:a16="http://schemas.microsoft.com/office/drawing/2014/main" id="{818DC98F-4057-4645-B948-F604F39A9C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534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77829" name="Picture 14" descr="Image result for apple">
            <a:extLst>
              <a:ext uri="{FF2B5EF4-FFF2-40B4-BE49-F238E27FC236}">
                <a16:creationId xmlns:a16="http://schemas.microsoft.com/office/drawing/2014/main" id="{9ED0B11E-B857-4759-9A5C-FD3291D19CB1}"/>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9725" y="699742"/>
            <a:ext cx="3423916" cy="325824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0" name="Straight Connector 79">
            <a:extLst>
              <a:ext uri="{FF2B5EF4-FFF2-40B4-BE49-F238E27FC236}">
                <a16:creationId xmlns:a16="http://schemas.microsoft.com/office/drawing/2014/main" id="{DAD2B705-4A9B-408D-AA80-4F41045E09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3" name="Picture 2" descr="A close-up of a logo&#10;&#10;AI-generated content may be incorrect.">
            <a:extLst>
              <a:ext uri="{FF2B5EF4-FFF2-40B4-BE49-F238E27FC236}">
                <a16:creationId xmlns:a16="http://schemas.microsoft.com/office/drawing/2014/main" id="{693303FF-8ACA-D361-8F29-D747AE48E8FC}"/>
              </a:ext>
            </a:extLst>
          </p:cNvPr>
          <p:cNvPicPr>
            <a:picLocks noChangeAspect="1"/>
          </p:cNvPicPr>
          <p:nvPr/>
        </p:nvPicPr>
        <p:blipFill>
          <a:blip r:embed="rId6"/>
          <a:stretch>
            <a:fillRect/>
          </a:stretch>
        </p:blipFill>
        <p:spPr>
          <a:xfrm>
            <a:off x="126289" y="140854"/>
            <a:ext cx="3244022" cy="1003853"/>
          </a:xfrm>
          <a:prstGeom prst="rect">
            <a:avLst/>
          </a:prstGeom>
        </p:spPr>
      </p:pic>
    </p:spTree>
    <p:extLst>
      <p:ext uri="{BB962C8B-B14F-4D97-AF65-F5344CB8AC3E}">
        <p14:creationId xmlns:p14="http://schemas.microsoft.com/office/powerpoint/2010/main" val="3477959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AC5C96C-F170-4C1B-B3E8-D83B17AF973B}"/>
              </a:ext>
            </a:extLst>
          </p:cNvPr>
          <p:cNvSpPr txBox="1">
            <a:spLocks/>
          </p:cNvSpPr>
          <p:nvPr/>
        </p:nvSpPr>
        <p:spPr bwMode="auto">
          <a:xfrm>
            <a:off x="2025650" y="519113"/>
            <a:ext cx="6662738" cy="901700"/>
          </a:xfrm>
          <a:prstGeom prst="rect">
            <a:avLst/>
          </a:prstGeom>
          <a:noFill/>
          <a:ln w="9525">
            <a:noFill/>
            <a:miter lim="800000"/>
            <a:headEnd/>
            <a:tailEnd/>
          </a:ln>
          <a:effectLst/>
        </p:spPr>
        <p:txBody>
          <a:bodyPr lIns="68580" tIns="34290" rIns="68580" bIns="34290" anchor="b"/>
          <a:lstStyle>
            <a:lvl1pPr algn="l" rtl="0" eaLnBrk="0" fontAlgn="base" hangingPunct="0">
              <a:spcBef>
                <a:spcPct val="0"/>
              </a:spcBef>
              <a:spcAft>
                <a:spcPct val="0"/>
              </a:spcAft>
              <a:defRPr sz="3600" b="1">
                <a:solidFill>
                  <a:srgbClr val="00628C"/>
                </a:solidFill>
                <a:latin typeface="+mj-lt"/>
                <a:ea typeface="+mj-ea"/>
                <a:cs typeface="+mj-cs"/>
              </a:defRPr>
            </a:lvl1pPr>
            <a:lvl2pPr algn="l" rtl="0" eaLnBrk="0" fontAlgn="base" hangingPunct="0">
              <a:spcBef>
                <a:spcPct val="0"/>
              </a:spcBef>
              <a:spcAft>
                <a:spcPct val="0"/>
              </a:spcAft>
              <a:defRPr sz="3600" b="1">
                <a:solidFill>
                  <a:srgbClr val="00628C"/>
                </a:solidFill>
                <a:latin typeface="Arial" charset="0"/>
              </a:defRPr>
            </a:lvl2pPr>
            <a:lvl3pPr algn="l" rtl="0" eaLnBrk="0" fontAlgn="base" hangingPunct="0">
              <a:spcBef>
                <a:spcPct val="0"/>
              </a:spcBef>
              <a:spcAft>
                <a:spcPct val="0"/>
              </a:spcAft>
              <a:defRPr sz="3600" b="1">
                <a:solidFill>
                  <a:srgbClr val="00628C"/>
                </a:solidFill>
                <a:latin typeface="Arial" charset="0"/>
              </a:defRPr>
            </a:lvl3pPr>
            <a:lvl4pPr algn="l" rtl="0" eaLnBrk="0" fontAlgn="base" hangingPunct="0">
              <a:spcBef>
                <a:spcPct val="0"/>
              </a:spcBef>
              <a:spcAft>
                <a:spcPct val="0"/>
              </a:spcAft>
              <a:defRPr sz="3600" b="1">
                <a:solidFill>
                  <a:srgbClr val="00628C"/>
                </a:solidFill>
                <a:latin typeface="Arial" charset="0"/>
              </a:defRPr>
            </a:lvl4pPr>
            <a:lvl5pPr algn="l" rtl="0" eaLnBrk="0" fontAlgn="base" hangingPunct="0">
              <a:spcBef>
                <a:spcPct val="0"/>
              </a:spcBef>
              <a:spcAft>
                <a:spcPct val="0"/>
              </a:spcAft>
              <a:defRPr sz="3600" b="1">
                <a:solidFill>
                  <a:srgbClr val="00628C"/>
                </a:solidFill>
                <a:latin typeface="Arial" charset="0"/>
              </a:defRPr>
            </a:lvl5pPr>
            <a:lvl6pPr marL="457200" algn="l" rtl="0" fontAlgn="base">
              <a:spcBef>
                <a:spcPct val="0"/>
              </a:spcBef>
              <a:spcAft>
                <a:spcPct val="0"/>
              </a:spcAft>
              <a:defRPr sz="3600" b="1">
                <a:solidFill>
                  <a:srgbClr val="00628C"/>
                </a:solidFill>
                <a:latin typeface="Arial" charset="0"/>
              </a:defRPr>
            </a:lvl6pPr>
            <a:lvl7pPr marL="914400" algn="l" rtl="0" fontAlgn="base">
              <a:spcBef>
                <a:spcPct val="0"/>
              </a:spcBef>
              <a:spcAft>
                <a:spcPct val="0"/>
              </a:spcAft>
              <a:defRPr sz="3600" b="1">
                <a:solidFill>
                  <a:srgbClr val="00628C"/>
                </a:solidFill>
                <a:latin typeface="Arial" charset="0"/>
              </a:defRPr>
            </a:lvl7pPr>
            <a:lvl8pPr marL="1371600" algn="l" rtl="0" fontAlgn="base">
              <a:spcBef>
                <a:spcPct val="0"/>
              </a:spcBef>
              <a:spcAft>
                <a:spcPct val="0"/>
              </a:spcAft>
              <a:defRPr sz="3600" b="1">
                <a:solidFill>
                  <a:srgbClr val="00628C"/>
                </a:solidFill>
                <a:latin typeface="Arial" charset="0"/>
              </a:defRPr>
            </a:lvl8pPr>
            <a:lvl9pPr marL="1828800" algn="l" rtl="0" fontAlgn="base">
              <a:spcBef>
                <a:spcPct val="0"/>
              </a:spcBef>
              <a:spcAft>
                <a:spcPct val="0"/>
              </a:spcAft>
              <a:defRPr sz="3600" b="1">
                <a:solidFill>
                  <a:srgbClr val="00628C"/>
                </a:solidFill>
                <a:latin typeface="Arial" charset="0"/>
              </a:defRPr>
            </a:lvl9pPr>
          </a:lstStyle>
          <a:p>
            <a:pPr>
              <a:buNone/>
              <a:defRPr/>
            </a:pPr>
            <a:r>
              <a:rPr lang="en-GB" kern="0"/>
              <a:t>Number conservation</a:t>
            </a:r>
          </a:p>
        </p:txBody>
      </p:sp>
      <p:sp>
        <p:nvSpPr>
          <p:cNvPr id="79875" name="TextBox 1">
            <a:extLst>
              <a:ext uri="{FF2B5EF4-FFF2-40B4-BE49-F238E27FC236}">
                <a16:creationId xmlns:a16="http://schemas.microsoft.com/office/drawing/2014/main" id="{B7FA87B6-0C8D-49AF-B99E-C2DABBC73F10}"/>
              </a:ext>
            </a:extLst>
          </p:cNvPr>
          <p:cNvSpPr txBox="1">
            <a:spLocks noChangeArrowheads="1"/>
          </p:cNvSpPr>
          <p:nvPr/>
        </p:nvSpPr>
        <p:spPr bwMode="auto">
          <a:xfrm>
            <a:off x="7672388" y="1160464"/>
            <a:ext cx="347662"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buClr>
                <a:srgbClr val="00628C"/>
              </a:buClr>
              <a:buFont typeface="Arial" panose="020B0604020202020204" pitchFamily="34" charset="0"/>
              <a:buChar char="●"/>
            </a:pPr>
            <a:endParaRPr lang="en-US" altLang="en-US" sz="2100">
              <a:solidFill>
                <a:srgbClr val="000000"/>
              </a:solidFill>
            </a:endParaRPr>
          </a:p>
        </p:txBody>
      </p:sp>
      <p:pic>
        <p:nvPicPr>
          <p:cNvPr id="79876" name="Picture 8" descr="Image result for teddy">
            <a:extLst>
              <a:ext uri="{FF2B5EF4-FFF2-40B4-BE49-F238E27FC236}">
                <a16:creationId xmlns:a16="http://schemas.microsoft.com/office/drawing/2014/main" id="{635678B6-E0CB-4C86-89CE-F435DC7E5F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0026" y="4149726"/>
            <a:ext cx="2092325"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7" name="Picture 8" descr="Image result for teddy">
            <a:extLst>
              <a:ext uri="{FF2B5EF4-FFF2-40B4-BE49-F238E27FC236}">
                <a16:creationId xmlns:a16="http://schemas.microsoft.com/office/drawing/2014/main" id="{13265633-C665-4C59-92DA-6537FFAD8E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2713" y="4024313"/>
            <a:ext cx="2093912" cy="167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8" name="Picture 8" descr="Image result for teddy">
            <a:extLst>
              <a:ext uri="{FF2B5EF4-FFF2-40B4-BE49-F238E27FC236}">
                <a16:creationId xmlns:a16="http://schemas.microsoft.com/office/drawing/2014/main" id="{F0013261-9497-4691-9278-0FD316BF6A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8389" y="4024313"/>
            <a:ext cx="2092325" cy="167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9" name="Picture 8" descr="Image result for teddy">
            <a:extLst>
              <a:ext uri="{FF2B5EF4-FFF2-40B4-BE49-F238E27FC236}">
                <a16:creationId xmlns:a16="http://schemas.microsoft.com/office/drawing/2014/main" id="{24FAFE97-B416-478F-9781-1C0629CDC5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3987" y="4210552"/>
            <a:ext cx="2092326"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0" name="Picture 8" descr="Image result for teddy">
            <a:extLst>
              <a:ext uri="{FF2B5EF4-FFF2-40B4-BE49-F238E27FC236}">
                <a16:creationId xmlns:a16="http://schemas.microsoft.com/office/drawing/2014/main" id="{ED9315C9-8546-4906-9ECB-4D1DF5B7F4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4986" r="14909"/>
          <a:stretch>
            <a:fillRect/>
          </a:stretch>
        </p:blipFill>
        <p:spPr bwMode="auto">
          <a:xfrm>
            <a:off x="2800350" y="1663701"/>
            <a:ext cx="1466850" cy="167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1" name="Picture 8" descr="Image result for teddy">
            <a:extLst>
              <a:ext uri="{FF2B5EF4-FFF2-40B4-BE49-F238E27FC236}">
                <a16:creationId xmlns:a16="http://schemas.microsoft.com/office/drawing/2014/main" id="{E7091AAF-E02B-4E42-9C38-F43432DC18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4986" r="14909"/>
          <a:stretch>
            <a:fillRect/>
          </a:stretch>
        </p:blipFill>
        <p:spPr bwMode="auto">
          <a:xfrm>
            <a:off x="4267200" y="1662113"/>
            <a:ext cx="1468438" cy="167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2" name="Picture 8" descr="Image result for teddy">
            <a:extLst>
              <a:ext uri="{FF2B5EF4-FFF2-40B4-BE49-F238E27FC236}">
                <a16:creationId xmlns:a16="http://schemas.microsoft.com/office/drawing/2014/main" id="{2EEA5A87-805E-4D71-A0FB-C7ED93CE84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4986" r="14909"/>
          <a:stretch>
            <a:fillRect/>
          </a:stretch>
        </p:blipFill>
        <p:spPr bwMode="auto">
          <a:xfrm>
            <a:off x="5716588" y="1662113"/>
            <a:ext cx="1466850" cy="167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3" name="Picture 8" descr="Image result for teddy">
            <a:extLst>
              <a:ext uri="{FF2B5EF4-FFF2-40B4-BE49-F238E27FC236}">
                <a16:creationId xmlns:a16="http://schemas.microsoft.com/office/drawing/2014/main" id="{DF03DC1E-37AE-4217-877D-142DEC11A4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4986" r="14909"/>
          <a:stretch>
            <a:fillRect/>
          </a:stretch>
        </p:blipFill>
        <p:spPr bwMode="auto">
          <a:xfrm>
            <a:off x="7208838" y="1662113"/>
            <a:ext cx="1466850" cy="167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F90DCEFB-5F2A-13A6-FF29-A7AC28560D72}"/>
              </a:ext>
            </a:extLst>
          </p:cNvPr>
          <p:cNvSpPr>
            <a:spLocks noGrp="1"/>
          </p:cNvSpPr>
          <p:nvPr>
            <p:ph type="title"/>
          </p:nvPr>
        </p:nvSpPr>
        <p:spPr/>
        <p:txBody>
          <a:bodyPr/>
          <a:lstStyle/>
          <a:p>
            <a:endParaRPr lang="en-GB"/>
          </a:p>
        </p:txBody>
      </p:sp>
      <p:pic>
        <p:nvPicPr>
          <p:cNvPr id="4" name="Picture 3" descr="A close-up of a logo&#10;&#10;AI-generated content may be incorrect.">
            <a:extLst>
              <a:ext uri="{FF2B5EF4-FFF2-40B4-BE49-F238E27FC236}">
                <a16:creationId xmlns:a16="http://schemas.microsoft.com/office/drawing/2014/main" id="{281547DF-2B74-8F2E-1C85-A23078FA8CEF}"/>
              </a:ext>
            </a:extLst>
          </p:cNvPr>
          <p:cNvPicPr>
            <a:picLocks noChangeAspect="1"/>
          </p:cNvPicPr>
          <p:nvPr/>
        </p:nvPicPr>
        <p:blipFill>
          <a:blip r:embed="rId4"/>
          <a:stretch>
            <a:fillRect/>
          </a:stretch>
        </p:blipFill>
        <p:spPr>
          <a:xfrm>
            <a:off x="8947016" y="194733"/>
            <a:ext cx="3244022" cy="1003853"/>
          </a:xfrm>
          <a:prstGeom prst="rect">
            <a:avLst/>
          </a:prstGeom>
        </p:spPr>
      </p:pic>
    </p:spTree>
    <p:extLst>
      <p:ext uri="{BB962C8B-B14F-4D97-AF65-F5344CB8AC3E}">
        <p14:creationId xmlns:p14="http://schemas.microsoft.com/office/powerpoint/2010/main" val="3607108032"/>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4ACE2-BD7A-AB76-7E26-11DA0D0EA125}"/>
              </a:ext>
            </a:extLst>
          </p:cNvPr>
          <p:cNvSpPr>
            <a:spLocks noGrp="1"/>
          </p:cNvSpPr>
          <p:nvPr>
            <p:ph type="title"/>
          </p:nvPr>
        </p:nvSpPr>
        <p:spPr/>
        <p:txBody>
          <a:bodyPr/>
          <a:lstStyle/>
          <a:p>
            <a:r>
              <a:rPr lang="en-GB"/>
              <a:t>Agenda</a:t>
            </a:r>
          </a:p>
        </p:txBody>
      </p:sp>
      <p:sp>
        <p:nvSpPr>
          <p:cNvPr id="3" name="TextBox 2">
            <a:extLst>
              <a:ext uri="{FF2B5EF4-FFF2-40B4-BE49-F238E27FC236}">
                <a16:creationId xmlns:a16="http://schemas.microsoft.com/office/drawing/2014/main" id="{CBF693E1-C921-9E3D-6764-D8F2F4326D57}"/>
              </a:ext>
            </a:extLst>
          </p:cNvPr>
          <p:cNvSpPr txBox="1"/>
          <p:nvPr/>
        </p:nvSpPr>
        <p:spPr>
          <a:xfrm>
            <a:off x="1055439" y="1268760"/>
            <a:ext cx="10518395" cy="3108543"/>
          </a:xfrm>
          <a:prstGeom prst="rect">
            <a:avLst/>
          </a:prstGeom>
          <a:noFill/>
        </p:spPr>
        <p:txBody>
          <a:bodyPr wrap="square" lIns="91440" tIns="45720" rIns="91440" bIns="45720" rtlCol="0" anchor="t">
            <a:spAutoFit/>
          </a:bodyPr>
          <a:lstStyle/>
          <a:p>
            <a:pPr>
              <a:buNone/>
            </a:pPr>
            <a:endParaRPr lang="en-US" dirty="0"/>
          </a:p>
          <a:p>
            <a:r>
              <a:rPr lang="en-US" dirty="0"/>
              <a:t>Cardinality and counting</a:t>
            </a:r>
          </a:p>
          <a:p>
            <a:r>
              <a:rPr lang="en-US" dirty="0"/>
              <a:t>Comparison</a:t>
            </a:r>
          </a:p>
          <a:p>
            <a:r>
              <a:rPr lang="en-US" dirty="0"/>
              <a:t>Composition</a:t>
            </a:r>
          </a:p>
          <a:p>
            <a:r>
              <a:rPr lang="en-US" dirty="0">
                <a:latin typeface="Arial"/>
                <a:cs typeface="Arial"/>
              </a:rPr>
              <a:t>Practical – activities to support number at home</a:t>
            </a:r>
          </a:p>
          <a:p>
            <a:pPr>
              <a:buNone/>
            </a:pPr>
            <a:r>
              <a:rPr lang="en-US" dirty="0"/>
              <a:t> </a:t>
            </a:r>
          </a:p>
        </p:txBody>
      </p:sp>
      <p:pic>
        <p:nvPicPr>
          <p:cNvPr id="4" name="Picture 3" descr="A close-up of a logo&#10;&#10;AI-generated content may be incorrect.">
            <a:extLst>
              <a:ext uri="{FF2B5EF4-FFF2-40B4-BE49-F238E27FC236}">
                <a16:creationId xmlns:a16="http://schemas.microsoft.com/office/drawing/2014/main" id="{047C9FF9-20A5-DDF8-21AD-0291266F6A25}"/>
              </a:ext>
            </a:extLst>
          </p:cNvPr>
          <p:cNvPicPr>
            <a:picLocks noChangeAspect="1"/>
          </p:cNvPicPr>
          <p:nvPr/>
        </p:nvPicPr>
        <p:blipFill>
          <a:blip r:embed="rId2"/>
          <a:stretch>
            <a:fillRect/>
          </a:stretch>
        </p:blipFill>
        <p:spPr>
          <a:xfrm>
            <a:off x="8947016" y="194733"/>
            <a:ext cx="3244022" cy="1003853"/>
          </a:xfrm>
          <a:prstGeom prst="rect">
            <a:avLst/>
          </a:prstGeom>
        </p:spPr>
      </p:pic>
    </p:spTree>
    <p:extLst>
      <p:ext uri="{BB962C8B-B14F-4D97-AF65-F5344CB8AC3E}">
        <p14:creationId xmlns:p14="http://schemas.microsoft.com/office/powerpoint/2010/main" val="17293468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2A20F-584E-3A4D-BBE5-AFA972B2089B}"/>
              </a:ext>
            </a:extLst>
          </p:cNvPr>
          <p:cNvSpPr>
            <a:spLocks noGrp="1"/>
          </p:cNvSpPr>
          <p:nvPr>
            <p:ph type="title"/>
          </p:nvPr>
        </p:nvSpPr>
        <p:spPr>
          <a:xfrm>
            <a:off x="601035" y="430660"/>
            <a:ext cx="10972800" cy="982117"/>
          </a:xfrm>
        </p:spPr>
        <p:txBody>
          <a:bodyPr wrap="square" anchor="t">
            <a:normAutofit/>
          </a:bodyPr>
          <a:lstStyle/>
          <a:p>
            <a:r>
              <a:rPr lang="en-US"/>
              <a:t>Comparison</a:t>
            </a:r>
          </a:p>
        </p:txBody>
      </p:sp>
      <p:graphicFrame>
        <p:nvGraphicFramePr>
          <p:cNvPr id="15" name="Content Placeholder 2">
            <a:extLst>
              <a:ext uri="{FF2B5EF4-FFF2-40B4-BE49-F238E27FC236}">
                <a16:creationId xmlns:a16="http://schemas.microsoft.com/office/drawing/2014/main" id="{B2C03610-4CBC-90CC-CFC8-12B2DF9EEAAD}"/>
              </a:ext>
            </a:extLst>
          </p:cNvPr>
          <p:cNvGraphicFramePr>
            <a:graphicFrameLocks noGrp="1"/>
          </p:cNvGraphicFramePr>
          <p:nvPr>
            <p:ph idx="1"/>
            <p:extLst>
              <p:ext uri="{D42A27DB-BD31-4B8C-83A1-F6EECF244321}">
                <p14:modId xmlns:p14="http://schemas.microsoft.com/office/powerpoint/2010/main" val="280229154"/>
              </p:ext>
            </p:extLst>
          </p:nvPr>
        </p:nvGraphicFramePr>
        <p:xfrm>
          <a:off x="609600" y="1556792"/>
          <a:ext cx="10972800" cy="38884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8" name="Picture 17" descr="A close-up of a logo&#10;&#10;AI-generated content may be incorrect.">
            <a:extLst>
              <a:ext uri="{FF2B5EF4-FFF2-40B4-BE49-F238E27FC236}">
                <a16:creationId xmlns:a16="http://schemas.microsoft.com/office/drawing/2014/main" id="{AF82CFE9-6A53-5AB8-4391-9E8933CF68AD}"/>
              </a:ext>
            </a:extLst>
          </p:cNvPr>
          <p:cNvPicPr>
            <a:picLocks noChangeAspect="1"/>
          </p:cNvPicPr>
          <p:nvPr/>
        </p:nvPicPr>
        <p:blipFill>
          <a:blip r:embed="rId7"/>
          <a:stretch>
            <a:fillRect/>
          </a:stretch>
        </p:blipFill>
        <p:spPr>
          <a:xfrm>
            <a:off x="8947016" y="194733"/>
            <a:ext cx="3244022" cy="1003853"/>
          </a:xfrm>
          <a:prstGeom prst="rect">
            <a:avLst/>
          </a:prstGeom>
        </p:spPr>
      </p:pic>
    </p:spTree>
    <p:extLst>
      <p:ext uri="{BB962C8B-B14F-4D97-AF65-F5344CB8AC3E}">
        <p14:creationId xmlns:p14="http://schemas.microsoft.com/office/powerpoint/2010/main" val="23590095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A38C0-2E13-1149-8A94-B94EDF0AA98D}"/>
              </a:ext>
            </a:extLst>
          </p:cNvPr>
          <p:cNvSpPr>
            <a:spLocks noGrp="1"/>
          </p:cNvSpPr>
          <p:nvPr>
            <p:ph type="title"/>
          </p:nvPr>
        </p:nvSpPr>
        <p:spPr/>
        <p:txBody>
          <a:bodyPr/>
          <a:lstStyle/>
          <a:p>
            <a:r>
              <a:rPr lang="en-US"/>
              <a:t>Mental number line to 10- Reception </a:t>
            </a:r>
          </a:p>
        </p:txBody>
      </p:sp>
      <p:sp>
        <p:nvSpPr>
          <p:cNvPr id="3" name="Content Placeholder 2">
            <a:extLst>
              <a:ext uri="{FF2B5EF4-FFF2-40B4-BE49-F238E27FC236}">
                <a16:creationId xmlns:a16="http://schemas.microsoft.com/office/drawing/2014/main" id="{74E07388-A96E-684C-8F37-2F23957E92BA}"/>
              </a:ext>
            </a:extLst>
          </p:cNvPr>
          <p:cNvSpPr>
            <a:spLocks noGrp="1"/>
          </p:cNvSpPr>
          <p:nvPr>
            <p:ph idx="1"/>
          </p:nvPr>
        </p:nvSpPr>
        <p:spPr/>
        <p:txBody>
          <a:bodyPr vert="horz" lIns="91440" tIns="45720" rIns="91440" bIns="45720" rtlCol="0" anchor="t">
            <a:normAutofit/>
          </a:bodyPr>
          <a:lstStyle/>
          <a:p>
            <a:r>
              <a:rPr lang="en-GB"/>
              <a:t>Uses knowledge of counting number relationships and mental images to determine relative size and position of numbers up to 10 or more.</a:t>
            </a:r>
          </a:p>
          <a:p>
            <a:r>
              <a:rPr lang="en-GB"/>
              <a:t>When asked “Which number is closer to 6: 4 or 9?", a child accurately responds “4”.</a:t>
            </a:r>
          </a:p>
          <a:p>
            <a:r>
              <a:rPr lang="en-US">
                <a:ea typeface="+mn-lt"/>
                <a:cs typeface="+mn-lt"/>
                <a:hlinkClick r:id="rId2"/>
              </a:rPr>
              <a:t>Comparing Number | Mental Number Line to 10 | number line estimation</a:t>
            </a:r>
            <a:endParaRPr lang="en-US">
              <a:ea typeface="Calibri"/>
              <a:cs typeface="Calibri"/>
            </a:endParaRPr>
          </a:p>
        </p:txBody>
      </p:sp>
      <p:pic>
        <p:nvPicPr>
          <p:cNvPr id="5" name="Picture 4" descr="A close-up of a logo&#10;&#10;AI-generated content may be incorrect.">
            <a:extLst>
              <a:ext uri="{FF2B5EF4-FFF2-40B4-BE49-F238E27FC236}">
                <a16:creationId xmlns:a16="http://schemas.microsoft.com/office/drawing/2014/main" id="{C3F8FC84-6FAA-5C00-FEEE-380A5F55A4BC}"/>
              </a:ext>
            </a:extLst>
          </p:cNvPr>
          <p:cNvPicPr>
            <a:picLocks noChangeAspect="1"/>
          </p:cNvPicPr>
          <p:nvPr/>
        </p:nvPicPr>
        <p:blipFill>
          <a:blip r:embed="rId3"/>
          <a:stretch>
            <a:fillRect/>
          </a:stretch>
        </p:blipFill>
        <p:spPr>
          <a:xfrm>
            <a:off x="8947016" y="194733"/>
            <a:ext cx="3244022" cy="1003853"/>
          </a:xfrm>
          <a:prstGeom prst="rect">
            <a:avLst/>
          </a:prstGeom>
        </p:spPr>
      </p:pic>
    </p:spTree>
    <p:extLst>
      <p:ext uri="{BB962C8B-B14F-4D97-AF65-F5344CB8AC3E}">
        <p14:creationId xmlns:p14="http://schemas.microsoft.com/office/powerpoint/2010/main" val="10514207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12B44-F492-C242-9AA0-7FC4F36658C7}"/>
              </a:ext>
            </a:extLst>
          </p:cNvPr>
          <p:cNvSpPr>
            <a:spLocks noGrp="1"/>
          </p:cNvSpPr>
          <p:nvPr>
            <p:ph type="title"/>
          </p:nvPr>
        </p:nvSpPr>
        <p:spPr>
          <a:xfrm>
            <a:off x="601035" y="430660"/>
            <a:ext cx="10972800" cy="982117"/>
          </a:xfrm>
        </p:spPr>
        <p:txBody>
          <a:bodyPr wrap="square" anchor="t">
            <a:normAutofit/>
          </a:bodyPr>
          <a:lstStyle/>
          <a:p>
            <a:r>
              <a:rPr lang="en-US"/>
              <a:t>Composition</a:t>
            </a:r>
          </a:p>
        </p:txBody>
      </p:sp>
      <p:graphicFrame>
        <p:nvGraphicFramePr>
          <p:cNvPr id="11" name="Content Placeholder 2">
            <a:extLst>
              <a:ext uri="{FF2B5EF4-FFF2-40B4-BE49-F238E27FC236}">
                <a16:creationId xmlns:a16="http://schemas.microsoft.com/office/drawing/2014/main" id="{10FE6D0F-9C67-0DF9-C07E-86F7E6627D90}"/>
              </a:ext>
            </a:extLst>
          </p:cNvPr>
          <p:cNvGraphicFramePr>
            <a:graphicFrameLocks noGrp="1"/>
          </p:cNvGraphicFramePr>
          <p:nvPr>
            <p:ph idx="1"/>
            <p:extLst>
              <p:ext uri="{D42A27DB-BD31-4B8C-83A1-F6EECF244321}">
                <p14:modId xmlns:p14="http://schemas.microsoft.com/office/powerpoint/2010/main" val="1661992777"/>
              </p:ext>
            </p:extLst>
          </p:nvPr>
        </p:nvGraphicFramePr>
        <p:xfrm>
          <a:off x="609600" y="1556792"/>
          <a:ext cx="10972800" cy="38884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Picture 11" descr="A close-up of a logo&#10;&#10;AI-generated content may be incorrect.">
            <a:extLst>
              <a:ext uri="{FF2B5EF4-FFF2-40B4-BE49-F238E27FC236}">
                <a16:creationId xmlns:a16="http://schemas.microsoft.com/office/drawing/2014/main" id="{68AFB191-8760-7FB9-AC3D-CEBC8B8B03A8}"/>
              </a:ext>
            </a:extLst>
          </p:cNvPr>
          <p:cNvPicPr>
            <a:picLocks noChangeAspect="1"/>
          </p:cNvPicPr>
          <p:nvPr/>
        </p:nvPicPr>
        <p:blipFill>
          <a:blip r:embed="rId7"/>
          <a:stretch>
            <a:fillRect/>
          </a:stretch>
        </p:blipFill>
        <p:spPr>
          <a:xfrm>
            <a:off x="8947016" y="194733"/>
            <a:ext cx="3244022" cy="1003853"/>
          </a:xfrm>
          <a:prstGeom prst="rect">
            <a:avLst/>
          </a:prstGeom>
        </p:spPr>
      </p:pic>
    </p:spTree>
    <p:extLst>
      <p:ext uri="{BB962C8B-B14F-4D97-AF65-F5344CB8AC3E}">
        <p14:creationId xmlns:p14="http://schemas.microsoft.com/office/powerpoint/2010/main" val="24734939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FAEB8-81AE-D24F-9E3E-3CC432A572DB}"/>
              </a:ext>
            </a:extLst>
          </p:cNvPr>
          <p:cNvSpPr>
            <a:spLocks noGrp="1"/>
          </p:cNvSpPr>
          <p:nvPr>
            <p:ph type="title"/>
          </p:nvPr>
        </p:nvSpPr>
        <p:spPr>
          <a:xfrm>
            <a:off x="838201" y="365125"/>
            <a:ext cx="3816095" cy="1938076"/>
          </a:xfrm>
        </p:spPr>
        <p:txBody>
          <a:bodyPr>
            <a:normAutofit/>
          </a:bodyPr>
          <a:lstStyle/>
          <a:p>
            <a:r>
              <a:rPr lang="en-US"/>
              <a:t>Composer to 5 or 10 games</a:t>
            </a:r>
          </a:p>
        </p:txBody>
      </p:sp>
      <p:sp>
        <p:nvSpPr>
          <p:cNvPr id="3" name="Content Placeholder 2">
            <a:extLst>
              <a:ext uri="{FF2B5EF4-FFF2-40B4-BE49-F238E27FC236}">
                <a16:creationId xmlns:a16="http://schemas.microsoft.com/office/drawing/2014/main" id="{258B246B-3FBD-644C-9AD2-88067FCE78B8}"/>
              </a:ext>
            </a:extLst>
          </p:cNvPr>
          <p:cNvSpPr>
            <a:spLocks noGrp="1"/>
          </p:cNvSpPr>
          <p:nvPr>
            <p:ph idx="1"/>
          </p:nvPr>
        </p:nvSpPr>
        <p:spPr>
          <a:xfrm>
            <a:off x="838201" y="2482589"/>
            <a:ext cx="3816096" cy="3694373"/>
          </a:xfrm>
        </p:spPr>
        <p:txBody>
          <a:bodyPr vert="horz" lIns="91440" tIns="45720" rIns="91440" bIns="45720" rtlCol="0">
            <a:normAutofit/>
          </a:bodyPr>
          <a:lstStyle/>
          <a:p>
            <a:r>
              <a:rPr lang="en-US" sz="2000"/>
              <a:t>Up and down</a:t>
            </a:r>
          </a:p>
          <a:p>
            <a:r>
              <a:rPr lang="en-US" sz="2000"/>
              <a:t>Bunny ears</a:t>
            </a:r>
            <a:endParaRPr lang="en-US" sz="2000">
              <a:ea typeface="Calibri"/>
              <a:cs typeface="Calibri"/>
            </a:endParaRPr>
          </a:p>
          <a:p>
            <a:r>
              <a:rPr lang="en-US" sz="2000">
                <a:ea typeface="Calibri"/>
                <a:cs typeface="Arial"/>
              </a:rPr>
              <a:t>Sneaky snake</a:t>
            </a:r>
            <a:endParaRPr lang="en-US" sz="2000" dirty="0">
              <a:ea typeface="Calibri"/>
              <a:cs typeface="Arial"/>
            </a:endParaRPr>
          </a:p>
          <a:p>
            <a:r>
              <a:rPr lang="en-US" sz="2000" dirty="0">
                <a:ea typeface="Calibri"/>
                <a:cs typeface="Arial"/>
              </a:rPr>
              <a:t>10 fra</a:t>
            </a:r>
            <a:r>
              <a:rPr lang="en-US" sz="2000">
                <a:ea typeface="Calibri"/>
                <a:cs typeface="Arial"/>
              </a:rPr>
              <a:t>mes</a:t>
            </a:r>
            <a:endParaRPr lang="en-US" sz="2000" dirty="0">
              <a:ea typeface="Calibri"/>
              <a:cs typeface="Arial"/>
            </a:endParaRPr>
          </a:p>
          <a:p>
            <a:endParaRPr lang="en-US" sz="2000" dirty="0">
              <a:ea typeface="Calibri"/>
              <a:cs typeface="Calibri"/>
            </a:endParaRPr>
          </a:p>
        </p:txBody>
      </p:sp>
      <p:pic>
        <p:nvPicPr>
          <p:cNvPr id="4" name="Picture 3">
            <a:extLst>
              <a:ext uri="{FF2B5EF4-FFF2-40B4-BE49-F238E27FC236}">
                <a16:creationId xmlns:a16="http://schemas.microsoft.com/office/drawing/2014/main" id="{FF6D4D7F-F648-8344-BC39-F8479DC70B04}"/>
              </a:ext>
            </a:extLst>
          </p:cNvPr>
          <p:cNvPicPr>
            <a:picLocks noChangeAspect="1"/>
          </p:cNvPicPr>
          <p:nvPr/>
        </p:nvPicPr>
        <p:blipFill rotWithShape="1">
          <a:blip r:embed="rId3"/>
          <a:srcRect t="4164" r="-1" b="37060"/>
          <a:stretch>
            <a:fillRect/>
          </a:stretch>
        </p:blipFill>
        <p:spPr>
          <a:xfrm>
            <a:off x="4904316" y="-4"/>
            <a:ext cx="7287684" cy="3694372"/>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p:spPr>
      </p:pic>
      <p:pic>
        <p:nvPicPr>
          <p:cNvPr id="5" name="Picture 4" descr="A hand holding a blue towel&#10;&#10;AI-generated content may be incorrect.">
            <a:extLst>
              <a:ext uri="{FF2B5EF4-FFF2-40B4-BE49-F238E27FC236}">
                <a16:creationId xmlns:a16="http://schemas.microsoft.com/office/drawing/2014/main" id="{08DD50BF-DF53-FD18-1B50-EF3FB018AF06}"/>
              </a:ext>
            </a:extLst>
          </p:cNvPr>
          <p:cNvPicPr>
            <a:picLocks noChangeAspect="1"/>
          </p:cNvPicPr>
          <p:nvPr/>
        </p:nvPicPr>
        <p:blipFill>
          <a:blip r:embed="rId4"/>
          <a:srcRect t="8382" b="4105"/>
          <a:stretch>
            <a:fillRect/>
          </a:stretch>
        </p:blipFill>
        <p:spPr>
          <a:xfrm>
            <a:off x="4726728" y="3802961"/>
            <a:ext cx="7472381" cy="3055043"/>
          </a:xfrm>
          <a:custGeom>
            <a:avLst/>
            <a:gdLst/>
            <a:ahLst/>
            <a:cxnLst/>
            <a:rect l="l" t="t" r="r" b="b"/>
            <a:pathLst>
              <a:path w="7472381" h="3055043">
                <a:moveTo>
                  <a:pt x="638975" y="0"/>
                </a:moveTo>
                <a:lnTo>
                  <a:pt x="7472381" y="0"/>
                </a:lnTo>
                <a:lnTo>
                  <a:pt x="7472381" y="2579984"/>
                </a:lnTo>
                <a:lnTo>
                  <a:pt x="7472381" y="3055043"/>
                </a:lnTo>
                <a:lnTo>
                  <a:pt x="6992676"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pic>
      <p:pic>
        <p:nvPicPr>
          <p:cNvPr id="7" name="Picture 6" descr="A close-up of a logo&#10;&#10;AI-generated content may be incorrect.">
            <a:extLst>
              <a:ext uri="{FF2B5EF4-FFF2-40B4-BE49-F238E27FC236}">
                <a16:creationId xmlns:a16="http://schemas.microsoft.com/office/drawing/2014/main" id="{C5499EF0-33C7-C743-5FD0-05E21A17D4A2}"/>
              </a:ext>
            </a:extLst>
          </p:cNvPr>
          <p:cNvPicPr>
            <a:picLocks noChangeAspect="1"/>
          </p:cNvPicPr>
          <p:nvPr/>
        </p:nvPicPr>
        <p:blipFill>
          <a:blip r:embed="rId5"/>
          <a:stretch>
            <a:fillRect/>
          </a:stretch>
        </p:blipFill>
        <p:spPr>
          <a:xfrm>
            <a:off x="3282046" y="5674975"/>
            <a:ext cx="3244022" cy="1003853"/>
          </a:xfrm>
          <a:prstGeom prst="rect">
            <a:avLst/>
          </a:prstGeom>
        </p:spPr>
      </p:pic>
    </p:spTree>
    <p:extLst>
      <p:ext uri="{BB962C8B-B14F-4D97-AF65-F5344CB8AC3E}">
        <p14:creationId xmlns:p14="http://schemas.microsoft.com/office/powerpoint/2010/main" val="30064205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4B6408-6B62-75F0-18C8-2D4DB55397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ACB678-4C70-CCBA-0E29-CC79C22BEB5C}"/>
              </a:ext>
            </a:extLst>
          </p:cNvPr>
          <p:cNvSpPr>
            <a:spLocks noGrp="1"/>
          </p:cNvSpPr>
          <p:nvPr>
            <p:ph type="title"/>
          </p:nvPr>
        </p:nvSpPr>
        <p:spPr>
          <a:xfrm>
            <a:off x="838201" y="365125"/>
            <a:ext cx="6787125" cy="1938076"/>
          </a:xfrm>
        </p:spPr>
        <p:txBody>
          <a:bodyPr>
            <a:normAutofit/>
          </a:bodyPr>
          <a:lstStyle/>
          <a:p>
            <a:r>
              <a:rPr lang="en-US">
                <a:cs typeface="Arial"/>
              </a:rPr>
              <a:t>EYFS ELGs</a:t>
            </a:r>
            <a:endParaRPr lang="en-US" dirty="0">
              <a:cs typeface="Arial"/>
            </a:endParaRPr>
          </a:p>
        </p:txBody>
      </p:sp>
      <p:sp>
        <p:nvSpPr>
          <p:cNvPr id="4" name="TextBox 3">
            <a:extLst>
              <a:ext uri="{FF2B5EF4-FFF2-40B4-BE49-F238E27FC236}">
                <a16:creationId xmlns:a16="http://schemas.microsoft.com/office/drawing/2014/main" id="{C6C5A1B3-8934-275F-703C-1B02D7630CAD}"/>
              </a:ext>
            </a:extLst>
          </p:cNvPr>
          <p:cNvSpPr txBox="1"/>
          <p:nvPr/>
        </p:nvSpPr>
        <p:spPr>
          <a:xfrm>
            <a:off x="631152" y="1335424"/>
            <a:ext cx="10083030" cy="45489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solidFill>
                  <a:srgbClr val="585858"/>
                </a:solidFill>
                <a:latin typeface="+mn-lt"/>
              </a:rPr>
              <a:t>The EYFS mathematics Early Learning Goals (ELGs) for the end of Reception focus on two key areas: Number and Numerical Patterns. Children are expected to have a deep understanding of numbers to 10, including composition, </a:t>
            </a:r>
            <a:r>
              <a:rPr lang="en-US" sz="3200" dirty="0" err="1">
                <a:solidFill>
                  <a:srgbClr val="585858"/>
                </a:solidFill>
                <a:latin typeface="+mn-lt"/>
              </a:rPr>
              <a:t>subitising</a:t>
            </a:r>
            <a:r>
              <a:rPr lang="en-US" sz="3200" dirty="0">
                <a:solidFill>
                  <a:srgbClr val="585858"/>
                </a:solidFill>
                <a:latin typeface="+mn-lt"/>
              </a:rPr>
              <a:t> up to 5, and automatic recall of number bonds to 5 and some to 10, alongside counting beyond 20, comparing quantities, and exploring numerical patterns. </a:t>
            </a:r>
          </a:p>
          <a:p>
            <a:pPr algn="ctr"/>
            <a:endParaRPr lang="en-GB"/>
          </a:p>
        </p:txBody>
      </p:sp>
      <p:pic>
        <p:nvPicPr>
          <p:cNvPr id="5" name="Picture 4" descr="A close-up of a logo&#10;&#10;AI-generated content may be incorrect.">
            <a:extLst>
              <a:ext uri="{FF2B5EF4-FFF2-40B4-BE49-F238E27FC236}">
                <a16:creationId xmlns:a16="http://schemas.microsoft.com/office/drawing/2014/main" id="{E1FEA015-65E5-41E3-1FD0-927598B1DF6A}"/>
              </a:ext>
            </a:extLst>
          </p:cNvPr>
          <p:cNvPicPr>
            <a:picLocks noChangeAspect="1"/>
          </p:cNvPicPr>
          <p:nvPr/>
        </p:nvPicPr>
        <p:blipFill>
          <a:blip r:embed="rId3"/>
          <a:stretch>
            <a:fillRect/>
          </a:stretch>
        </p:blipFill>
        <p:spPr>
          <a:xfrm>
            <a:off x="8947016" y="194733"/>
            <a:ext cx="3244022" cy="1003853"/>
          </a:xfrm>
          <a:prstGeom prst="rect">
            <a:avLst/>
          </a:prstGeom>
        </p:spPr>
      </p:pic>
    </p:spTree>
    <p:extLst>
      <p:ext uri="{BB962C8B-B14F-4D97-AF65-F5344CB8AC3E}">
        <p14:creationId xmlns:p14="http://schemas.microsoft.com/office/powerpoint/2010/main" val="1035780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6F75DD-4905-7631-90E8-7BD48A460D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251C1C-1973-C727-1242-01D95771EBC4}"/>
              </a:ext>
            </a:extLst>
          </p:cNvPr>
          <p:cNvSpPr>
            <a:spLocks noGrp="1"/>
          </p:cNvSpPr>
          <p:nvPr>
            <p:ph type="title"/>
          </p:nvPr>
        </p:nvSpPr>
        <p:spPr>
          <a:xfrm>
            <a:off x="838201" y="365125"/>
            <a:ext cx="6787125" cy="1938076"/>
          </a:xfrm>
        </p:spPr>
        <p:txBody>
          <a:bodyPr>
            <a:normAutofit/>
          </a:bodyPr>
          <a:lstStyle/>
          <a:p>
            <a:endParaRPr lang="en-US" dirty="0">
              <a:cs typeface="Arial"/>
            </a:endParaRPr>
          </a:p>
        </p:txBody>
      </p:sp>
      <p:pic>
        <p:nvPicPr>
          <p:cNvPr id="6" name="Picture 5" descr="A screenshot of a computer game&#10;&#10;AI-generated content may be incorrect.">
            <a:extLst>
              <a:ext uri="{FF2B5EF4-FFF2-40B4-BE49-F238E27FC236}">
                <a16:creationId xmlns:a16="http://schemas.microsoft.com/office/drawing/2014/main" id="{DF3AD666-18A3-A76C-B2C4-16773907A3F3}"/>
              </a:ext>
            </a:extLst>
          </p:cNvPr>
          <p:cNvPicPr>
            <a:picLocks noChangeAspect="1"/>
          </p:cNvPicPr>
          <p:nvPr/>
        </p:nvPicPr>
        <p:blipFill>
          <a:blip r:embed="rId3"/>
          <a:stretch>
            <a:fillRect/>
          </a:stretch>
        </p:blipFill>
        <p:spPr>
          <a:xfrm>
            <a:off x="5681" y="777394"/>
            <a:ext cx="5799851" cy="4048606"/>
          </a:xfrm>
          <a:prstGeom prst="rect">
            <a:avLst/>
          </a:prstGeom>
        </p:spPr>
      </p:pic>
      <p:pic>
        <p:nvPicPr>
          <p:cNvPr id="7" name="Picture 6" descr="A screenshot of a game&#10;&#10;AI-generated content may be incorrect.">
            <a:extLst>
              <a:ext uri="{FF2B5EF4-FFF2-40B4-BE49-F238E27FC236}">
                <a16:creationId xmlns:a16="http://schemas.microsoft.com/office/drawing/2014/main" id="{1B4B9990-AA80-2E44-4355-B7D4554E22A7}"/>
              </a:ext>
            </a:extLst>
          </p:cNvPr>
          <p:cNvPicPr>
            <a:picLocks noChangeAspect="1"/>
          </p:cNvPicPr>
          <p:nvPr/>
        </p:nvPicPr>
        <p:blipFill>
          <a:blip r:embed="rId4"/>
          <a:stretch>
            <a:fillRect/>
          </a:stretch>
        </p:blipFill>
        <p:spPr>
          <a:xfrm>
            <a:off x="5988992" y="777394"/>
            <a:ext cx="6079105" cy="4217939"/>
          </a:xfrm>
          <a:prstGeom prst="rect">
            <a:avLst/>
          </a:prstGeom>
        </p:spPr>
      </p:pic>
      <p:pic>
        <p:nvPicPr>
          <p:cNvPr id="4" name="Picture 3" descr="A close-up of a logo&#10;&#10;AI-generated content may be incorrect.">
            <a:extLst>
              <a:ext uri="{FF2B5EF4-FFF2-40B4-BE49-F238E27FC236}">
                <a16:creationId xmlns:a16="http://schemas.microsoft.com/office/drawing/2014/main" id="{EE2E22C6-C5EB-8B93-9B83-6D7B0916E147}"/>
              </a:ext>
            </a:extLst>
          </p:cNvPr>
          <p:cNvPicPr>
            <a:picLocks noChangeAspect="1"/>
          </p:cNvPicPr>
          <p:nvPr/>
        </p:nvPicPr>
        <p:blipFill>
          <a:blip r:embed="rId5"/>
          <a:stretch>
            <a:fillRect/>
          </a:stretch>
        </p:blipFill>
        <p:spPr>
          <a:xfrm>
            <a:off x="9655137" y="194733"/>
            <a:ext cx="2535901" cy="780641"/>
          </a:xfrm>
          <a:prstGeom prst="rect">
            <a:avLst/>
          </a:prstGeom>
        </p:spPr>
      </p:pic>
    </p:spTree>
    <p:extLst>
      <p:ext uri="{BB962C8B-B14F-4D97-AF65-F5344CB8AC3E}">
        <p14:creationId xmlns:p14="http://schemas.microsoft.com/office/powerpoint/2010/main" val="4043116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18C30C-3F1D-B19E-B5EC-BDD8B57266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769866-5B43-49B8-C3ED-5C1669542325}"/>
              </a:ext>
            </a:extLst>
          </p:cNvPr>
          <p:cNvSpPr>
            <a:spLocks noGrp="1"/>
          </p:cNvSpPr>
          <p:nvPr>
            <p:ph type="title"/>
          </p:nvPr>
        </p:nvSpPr>
        <p:spPr>
          <a:xfrm>
            <a:off x="838201" y="365125"/>
            <a:ext cx="6787125" cy="1938076"/>
          </a:xfrm>
        </p:spPr>
        <p:txBody>
          <a:bodyPr>
            <a:normAutofit/>
          </a:bodyPr>
          <a:lstStyle/>
          <a:p>
            <a:r>
              <a:rPr lang="en-US">
                <a:cs typeface="Arial"/>
              </a:rPr>
              <a:t>Questions...</a:t>
            </a:r>
            <a:endParaRPr lang="en-US" dirty="0">
              <a:cs typeface="Arial"/>
            </a:endParaRPr>
          </a:p>
        </p:txBody>
      </p:sp>
      <p:pic>
        <p:nvPicPr>
          <p:cNvPr id="4" name="Picture 3" descr="A close-up of a logo&#10;&#10;AI-generated content may be incorrect.">
            <a:extLst>
              <a:ext uri="{FF2B5EF4-FFF2-40B4-BE49-F238E27FC236}">
                <a16:creationId xmlns:a16="http://schemas.microsoft.com/office/drawing/2014/main" id="{ACCB20D5-D805-2E54-AC25-3E14FB2CC2C6}"/>
              </a:ext>
            </a:extLst>
          </p:cNvPr>
          <p:cNvPicPr>
            <a:picLocks noChangeAspect="1"/>
          </p:cNvPicPr>
          <p:nvPr/>
        </p:nvPicPr>
        <p:blipFill>
          <a:blip r:embed="rId3"/>
          <a:stretch>
            <a:fillRect/>
          </a:stretch>
        </p:blipFill>
        <p:spPr>
          <a:xfrm>
            <a:off x="8947016" y="194733"/>
            <a:ext cx="3244022" cy="1003853"/>
          </a:xfrm>
          <a:prstGeom prst="rect">
            <a:avLst/>
          </a:prstGeom>
        </p:spPr>
      </p:pic>
      <p:pic>
        <p:nvPicPr>
          <p:cNvPr id="3" name="Picture 2" descr="A child holding a sign with a number on it&#10;&#10;AI-generated content may be incorrect.">
            <a:extLst>
              <a:ext uri="{FF2B5EF4-FFF2-40B4-BE49-F238E27FC236}">
                <a16:creationId xmlns:a16="http://schemas.microsoft.com/office/drawing/2014/main" id="{F2BA1393-81E6-F5E7-EFDB-977527C3B171}"/>
              </a:ext>
            </a:extLst>
          </p:cNvPr>
          <p:cNvPicPr>
            <a:picLocks noChangeAspect="1"/>
          </p:cNvPicPr>
          <p:nvPr/>
        </p:nvPicPr>
        <p:blipFill>
          <a:blip r:embed="rId4"/>
          <a:stretch>
            <a:fillRect/>
          </a:stretch>
        </p:blipFill>
        <p:spPr>
          <a:xfrm>
            <a:off x="2727738" y="1143001"/>
            <a:ext cx="6129131" cy="4566478"/>
          </a:xfrm>
          <a:prstGeom prst="rect">
            <a:avLst/>
          </a:prstGeom>
        </p:spPr>
      </p:pic>
    </p:spTree>
    <p:extLst>
      <p:ext uri="{BB962C8B-B14F-4D97-AF65-F5344CB8AC3E}">
        <p14:creationId xmlns:p14="http://schemas.microsoft.com/office/powerpoint/2010/main" val="2060457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2F8B8-3B2E-4EC1-F82B-2843B295306C}"/>
              </a:ext>
            </a:extLst>
          </p:cNvPr>
          <p:cNvSpPr>
            <a:spLocks noGrp="1"/>
          </p:cNvSpPr>
          <p:nvPr>
            <p:ph type="title"/>
          </p:nvPr>
        </p:nvSpPr>
        <p:spPr/>
        <p:txBody>
          <a:bodyPr/>
          <a:lstStyle/>
          <a:p>
            <a:r>
              <a:rPr lang="en-US"/>
              <a:t>Why does it matter?</a:t>
            </a:r>
          </a:p>
        </p:txBody>
      </p:sp>
      <p:sp>
        <p:nvSpPr>
          <p:cNvPr id="3" name="Content Placeholder 2">
            <a:extLst>
              <a:ext uri="{FF2B5EF4-FFF2-40B4-BE49-F238E27FC236}">
                <a16:creationId xmlns:a16="http://schemas.microsoft.com/office/drawing/2014/main" id="{42D316B1-3D30-8E68-6E32-A973D8C52688}"/>
              </a:ext>
            </a:extLst>
          </p:cNvPr>
          <p:cNvSpPr>
            <a:spLocks noGrp="1"/>
          </p:cNvSpPr>
          <p:nvPr>
            <p:ph idx="1"/>
          </p:nvPr>
        </p:nvSpPr>
        <p:spPr/>
        <p:txBody>
          <a:bodyPr/>
          <a:lstStyle/>
          <a:p>
            <a:endParaRPr lang="en-GB" sz="2400"/>
          </a:p>
          <a:p>
            <a:r>
              <a:rPr lang="en-GB" sz="2400" dirty="0"/>
              <a:t>‘A significant positive correlation between children’s early mathematical knowledge and skills and later achievement in mathematics. Specifically, children who demonstrated higher levels of mathematical competencies during their early years exhibited greater success in later academic performance.'</a:t>
            </a:r>
            <a:endParaRPr lang="en-GB" sz="2400" dirty="0">
              <a:cs typeface="Arial"/>
            </a:endParaRPr>
          </a:p>
          <a:p>
            <a:endParaRPr lang="en-GB" sz="1800"/>
          </a:p>
          <a:p>
            <a:endParaRPr lang="en-GB" sz="1800"/>
          </a:p>
          <a:p>
            <a:endParaRPr lang="en-GB" sz="1800"/>
          </a:p>
          <a:p>
            <a:r>
              <a:rPr lang="en-GB" sz="1800" dirty="0"/>
              <a:t>Chen, W. Problem-Solving Skills, Memory Power, and Early Childhood Mathematics: Understanding the Significance of the Early Childhood Mathematics in an Individual’s Life. </a:t>
            </a:r>
            <a:r>
              <a:rPr lang="en-GB" sz="1800" i="1" dirty="0"/>
              <a:t>J </a:t>
            </a:r>
            <a:r>
              <a:rPr lang="en-GB" sz="1800" i="1" dirty="0" err="1"/>
              <a:t>Knowl</a:t>
            </a:r>
            <a:r>
              <a:rPr lang="en-GB" sz="1800" i="1" dirty="0"/>
              <a:t> Econ</a:t>
            </a:r>
            <a:r>
              <a:rPr lang="en-GB" sz="1800" dirty="0"/>
              <a:t> </a:t>
            </a:r>
            <a:r>
              <a:rPr lang="en-GB" sz="1800" b="1" dirty="0"/>
              <a:t>16</a:t>
            </a:r>
            <a:r>
              <a:rPr lang="en-GB" sz="1800" dirty="0"/>
              <a:t>, 1–25 (2025). </a:t>
            </a:r>
            <a:endParaRPr lang="en-US" sz="1800" dirty="0"/>
          </a:p>
        </p:txBody>
      </p:sp>
      <p:pic>
        <p:nvPicPr>
          <p:cNvPr id="5" name="Picture 4" descr="A close-up of a logo&#10;&#10;AI-generated content may be incorrect.">
            <a:extLst>
              <a:ext uri="{FF2B5EF4-FFF2-40B4-BE49-F238E27FC236}">
                <a16:creationId xmlns:a16="http://schemas.microsoft.com/office/drawing/2014/main" id="{AADF5120-3C36-F2EA-0B61-8CC2B123C252}"/>
              </a:ext>
            </a:extLst>
          </p:cNvPr>
          <p:cNvPicPr>
            <a:picLocks noChangeAspect="1"/>
          </p:cNvPicPr>
          <p:nvPr/>
        </p:nvPicPr>
        <p:blipFill>
          <a:blip r:embed="rId2"/>
          <a:stretch>
            <a:fillRect/>
          </a:stretch>
        </p:blipFill>
        <p:spPr>
          <a:xfrm>
            <a:off x="8947016" y="194733"/>
            <a:ext cx="3244022" cy="1003853"/>
          </a:xfrm>
          <a:prstGeom prst="rect">
            <a:avLst/>
          </a:prstGeom>
        </p:spPr>
      </p:pic>
    </p:spTree>
    <p:extLst>
      <p:ext uri="{BB962C8B-B14F-4D97-AF65-F5344CB8AC3E}">
        <p14:creationId xmlns:p14="http://schemas.microsoft.com/office/powerpoint/2010/main" val="1132822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B2777A7-81CA-604D-A1F3-16C51F64A076}"/>
              </a:ext>
            </a:extLst>
          </p:cNvPr>
          <p:cNvSpPr>
            <a:spLocks noGrp="1"/>
          </p:cNvSpPr>
          <p:nvPr>
            <p:ph type="title"/>
          </p:nvPr>
        </p:nvSpPr>
        <p:spPr>
          <a:xfrm>
            <a:off x="863029" y="1012004"/>
            <a:ext cx="3416158" cy="4795408"/>
          </a:xfrm>
        </p:spPr>
        <p:txBody>
          <a:bodyPr>
            <a:normAutofit/>
          </a:bodyPr>
          <a:lstStyle/>
          <a:p>
            <a:r>
              <a:rPr lang="en-US">
                <a:solidFill>
                  <a:srgbClr val="FFFFFF"/>
                </a:solidFill>
              </a:rPr>
              <a:t>6 big ideas</a:t>
            </a:r>
          </a:p>
        </p:txBody>
      </p:sp>
      <p:graphicFrame>
        <p:nvGraphicFramePr>
          <p:cNvPr id="5" name="Content Placeholder 2">
            <a:extLst>
              <a:ext uri="{FF2B5EF4-FFF2-40B4-BE49-F238E27FC236}">
                <a16:creationId xmlns:a16="http://schemas.microsoft.com/office/drawing/2014/main" id="{02BB96B1-1F2E-41C5-AF58-29F978C15005}"/>
              </a:ext>
            </a:extLst>
          </p:cNvPr>
          <p:cNvGraphicFramePr>
            <a:graphicFrameLocks noGrp="1"/>
          </p:cNvGraphicFramePr>
          <p:nvPr>
            <p:ph idx="1"/>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A close-up of a logo&#10;&#10;AI-generated content may be incorrect.">
            <a:extLst>
              <a:ext uri="{FF2B5EF4-FFF2-40B4-BE49-F238E27FC236}">
                <a16:creationId xmlns:a16="http://schemas.microsoft.com/office/drawing/2014/main" id="{37A77E42-E55A-1845-6358-1C0C54F547C0}"/>
              </a:ext>
            </a:extLst>
          </p:cNvPr>
          <p:cNvPicPr>
            <a:picLocks noChangeAspect="1"/>
          </p:cNvPicPr>
          <p:nvPr/>
        </p:nvPicPr>
        <p:blipFill>
          <a:blip r:embed="rId8"/>
          <a:stretch>
            <a:fillRect/>
          </a:stretch>
        </p:blipFill>
        <p:spPr>
          <a:xfrm>
            <a:off x="603501" y="510309"/>
            <a:ext cx="3244022" cy="1003853"/>
          </a:xfrm>
          <a:prstGeom prst="rect">
            <a:avLst/>
          </a:prstGeom>
        </p:spPr>
      </p:pic>
    </p:spTree>
    <p:extLst>
      <p:ext uri="{BB962C8B-B14F-4D97-AF65-F5344CB8AC3E}">
        <p14:creationId xmlns:p14="http://schemas.microsoft.com/office/powerpoint/2010/main" val="3818974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54" name="Rectangle 2">
            <a:extLst>
              <a:ext uri="{FF2B5EF4-FFF2-40B4-BE49-F238E27FC236}">
                <a16:creationId xmlns:a16="http://schemas.microsoft.com/office/drawing/2014/main" id="{2D2B4949-F1AF-4A8D-A771-AC86BE5152B5}"/>
              </a:ext>
            </a:extLst>
          </p:cNvPr>
          <p:cNvSpPr>
            <a:spLocks noGrp="1" noChangeArrowheads="1"/>
          </p:cNvSpPr>
          <p:nvPr>
            <p:ph type="title"/>
          </p:nvPr>
        </p:nvSpPr>
        <p:spPr>
          <a:xfrm>
            <a:off x="686834" y="1153572"/>
            <a:ext cx="3200400" cy="4461163"/>
          </a:xfrm>
        </p:spPr>
        <p:txBody>
          <a:bodyPr>
            <a:normAutofit/>
          </a:bodyPr>
          <a:lstStyle/>
          <a:p>
            <a:pPr eaLnBrk="1" hangingPunct="1"/>
            <a:r>
              <a:rPr lang="en-GB" altLang="en-US">
                <a:solidFill>
                  <a:srgbClr val="FFFFFF"/>
                </a:solidFill>
                <a:latin typeface="Verdana" panose="020B0604030504040204" pitchFamily="34" charset="0"/>
                <a:ea typeface="Verdana" panose="020B0604030504040204" pitchFamily="34" charset="0"/>
                <a:cs typeface="Verdana" panose="020B0604030504040204" pitchFamily="34" charset="0"/>
              </a:rPr>
              <a:t>Subitising</a:t>
            </a:r>
          </a:p>
        </p:txBody>
      </p:sp>
      <p:sp>
        <p:nvSpPr>
          <p:cNvPr id="76" name="Arc 7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75" name="Rectangle 3">
            <a:extLst>
              <a:ext uri="{FF2B5EF4-FFF2-40B4-BE49-F238E27FC236}">
                <a16:creationId xmlns:a16="http://schemas.microsoft.com/office/drawing/2014/main" id="{049CF018-34D7-44BE-8301-3CE7339D591F}"/>
              </a:ext>
            </a:extLst>
          </p:cNvPr>
          <p:cNvSpPr>
            <a:spLocks noGrp="1" noChangeArrowheads="1"/>
          </p:cNvSpPr>
          <p:nvPr>
            <p:ph type="body" idx="1"/>
          </p:nvPr>
        </p:nvSpPr>
        <p:spPr>
          <a:xfrm>
            <a:off x="4447308" y="591344"/>
            <a:ext cx="6906491" cy="5585619"/>
          </a:xfrm>
        </p:spPr>
        <p:txBody>
          <a:bodyPr anchor="ctr">
            <a:normAutofit/>
          </a:bodyPr>
          <a:lstStyle/>
          <a:p>
            <a:pPr marL="57150" indent="0">
              <a:buNone/>
              <a:defRPr/>
            </a:pPr>
            <a:r>
              <a:rPr lang="en-GB" b="1">
                <a:ea typeface="Verdana" panose="020B0604030504040204" pitchFamily="34" charset="0"/>
                <a:cs typeface="Verdana" panose="020B0604030504040204" pitchFamily="34" charset="0"/>
              </a:rPr>
              <a:t>Perceptual </a:t>
            </a:r>
            <a:r>
              <a:rPr lang="en-GB" b="1" err="1">
                <a:ea typeface="Verdana" panose="020B0604030504040204" pitchFamily="34" charset="0"/>
                <a:cs typeface="Verdana" panose="020B0604030504040204" pitchFamily="34" charset="0"/>
              </a:rPr>
              <a:t>subitising</a:t>
            </a:r>
            <a:endParaRPr lang="en-GB" b="1">
              <a:ea typeface="Verdana" panose="020B0604030504040204" pitchFamily="34" charset="0"/>
              <a:cs typeface="Verdana" panose="020B0604030504040204" pitchFamily="34" charset="0"/>
            </a:endParaRPr>
          </a:p>
          <a:p>
            <a:pPr eaLnBrk="1" hangingPunct="1">
              <a:defRPr/>
            </a:pPr>
            <a:r>
              <a:rPr lang="en-GB">
                <a:ea typeface="Verdana" panose="020B0604030504040204" pitchFamily="34" charset="0"/>
                <a:cs typeface="Verdana" panose="020B0604030504040204" pitchFamily="34" charset="0"/>
              </a:rPr>
              <a:t>   Recognising a quantity without using other mathematical processes</a:t>
            </a:r>
          </a:p>
          <a:p>
            <a:pPr eaLnBrk="1" hangingPunct="1">
              <a:defRPr/>
            </a:pPr>
            <a:endParaRPr lang="en-GB">
              <a:ea typeface="Verdana" panose="020B0604030504040204" pitchFamily="34" charset="0"/>
              <a:cs typeface="Verdana" panose="020B0604030504040204" pitchFamily="34" charset="0"/>
            </a:endParaRPr>
          </a:p>
          <a:p>
            <a:pPr marL="57150" indent="0">
              <a:buNone/>
              <a:defRPr/>
            </a:pPr>
            <a:r>
              <a:rPr lang="en-GB" b="1">
                <a:ea typeface="Verdana" panose="020B0604030504040204" pitchFamily="34" charset="0"/>
                <a:cs typeface="Verdana" panose="020B0604030504040204" pitchFamily="34" charset="0"/>
              </a:rPr>
              <a:t>Conceptual </a:t>
            </a:r>
            <a:r>
              <a:rPr lang="en-GB" b="1" err="1">
                <a:ea typeface="Verdana" panose="020B0604030504040204" pitchFamily="34" charset="0"/>
                <a:cs typeface="Verdana" panose="020B0604030504040204" pitchFamily="34" charset="0"/>
              </a:rPr>
              <a:t>subitising</a:t>
            </a:r>
            <a:endParaRPr lang="en-GB" b="1">
              <a:ea typeface="Verdana" panose="020B0604030504040204" pitchFamily="34" charset="0"/>
              <a:cs typeface="Verdana" panose="020B0604030504040204" pitchFamily="34" charset="0"/>
            </a:endParaRPr>
          </a:p>
          <a:p>
            <a:pPr eaLnBrk="1" hangingPunct="1">
              <a:defRPr/>
            </a:pPr>
            <a:r>
              <a:rPr lang="en-GB">
                <a:ea typeface="Verdana" panose="020B0604030504040204" pitchFamily="34" charset="0"/>
                <a:cs typeface="Verdana" panose="020B0604030504040204" pitchFamily="34" charset="0"/>
              </a:rPr>
              <a:t>   Recognising the number pattern as a composite of parts and whole</a:t>
            </a:r>
          </a:p>
        </p:txBody>
      </p:sp>
      <p:pic>
        <p:nvPicPr>
          <p:cNvPr id="3" name="Picture 2" descr="A close-up of a logo&#10;&#10;AI-generated content may be incorrect.">
            <a:extLst>
              <a:ext uri="{FF2B5EF4-FFF2-40B4-BE49-F238E27FC236}">
                <a16:creationId xmlns:a16="http://schemas.microsoft.com/office/drawing/2014/main" id="{404A891E-7B21-14C0-DB7F-A38EA44D9416}"/>
              </a:ext>
            </a:extLst>
          </p:cNvPr>
          <p:cNvPicPr>
            <a:picLocks noChangeAspect="1"/>
          </p:cNvPicPr>
          <p:nvPr/>
        </p:nvPicPr>
        <p:blipFill>
          <a:blip r:embed="rId3"/>
          <a:stretch>
            <a:fillRect/>
          </a:stretch>
        </p:blipFill>
        <p:spPr>
          <a:xfrm>
            <a:off x="8947016" y="194733"/>
            <a:ext cx="3244022" cy="1003853"/>
          </a:xfrm>
          <a:prstGeom prst="rect">
            <a:avLst/>
          </a:prstGeom>
        </p:spPr>
      </p:pic>
    </p:spTree>
    <p:extLst>
      <p:ext uri="{BB962C8B-B14F-4D97-AF65-F5344CB8AC3E}">
        <p14:creationId xmlns:p14="http://schemas.microsoft.com/office/powerpoint/2010/main" val="3533518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a:extLst>
              <a:ext uri="{FF2B5EF4-FFF2-40B4-BE49-F238E27FC236}">
                <a16:creationId xmlns:a16="http://schemas.microsoft.com/office/drawing/2014/main" id="{717AC135-4161-4565-A037-EDBE9AB1CBE1}"/>
              </a:ext>
            </a:extLst>
          </p:cNvPr>
          <p:cNvSpPr>
            <a:spLocks noChangeArrowheads="1"/>
          </p:cNvSpPr>
          <p:nvPr/>
        </p:nvSpPr>
        <p:spPr bwMode="auto">
          <a:xfrm>
            <a:off x="6311900" y="1827214"/>
            <a:ext cx="3784600" cy="4111625"/>
          </a:xfrm>
          <a:prstGeom prst="rect">
            <a:avLst/>
          </a:prstGeom>
          <a:solidFill>
            <a:srgbClr val="C8E2E8"/>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spcBef>
                <a:spcPct val="0"/>
              </a:spcBef>
              <a:buClrTx/>
              <a:buFontTx/>
              <a:buNone/>
            </a:pPr>
            <a:endParaRPr lang="en-US" altLang="en-US" sz="2800"/>
          </a:p>
        </p:txBody>
      </p:sp>
      <p:sp>
        <p:nvSpPr>
          <p:cNvPr id="51203" name="Content Placeholder 1">
            <a:extLst>
              <a:ext uri="{FF2B5EF4-FFF2-40B4-BE49-F238E27FC236}">
                <a16:creationId xmlns:a16="http://schemas.microsoft.com/office/drawing/2014/main" id="{BFBD7F8F-25FA-418D-8FCB-BADAC02CE666}"/>
              </a:ext>
            </a:extLst>
          </p:cNvPr>
          <p:cNvSpPr>
            <a:spLocks noGrp="1" noChangeArrowheads="1"/>
          </p:cNvSpPr>
          <p:nvPr>
            <p:ph idx="1"/>
          </p:nvPr>
        </p:nvSpPr>
        <p:spPr/>
        <p:txBody>
          <a:bodyPr/>
          <a:lstStyle/>
          <a:p>
            <a:endParaRPr lang="en-US" altLang="en-US"/>
          </a:p>
        </p:txBody>
      </p:sp>
      <p:sp>
        <p:nvSpPr>
          <p:cNvPr id="45060" name="Rectangle 3">
            <a:extLst>
              <a:ext uri="{FF2B5EF4-FFF2-40B4-BE49-F238E27FC236}">
                <a16:creationId xmlns:a16="http://schemas.microsoft.com/office/drawing/2014/main" id="{305EC505-F945-4538-9D11-25CEE29EB613}"/>
              </a:ext>
            </a:extLst>
          </p:cNvPr>
          <p:cNvSpPr>
            <a:spLocks noChangeArrowheads="1"/>
          </p:cNvSpPr>
          <p:nvPr/>
        </p:nvSpPr>
        <p:spPr bwMode="auto">
          <a:xfrm>
            <a:off x="2263775" y="1830389"/>
            <a:ext cx="3784600" cy="4111625"/>
          </a:xfrm>
          <a:prstGeom prst="rect">
            <a:avLst/>
          </a:prstGeom>
          <a:solidFill>
            <a:srgbClr val="C8E2E8"/>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spcBef>
                <a:spcPct val="0"/>
              </a:spcBef>
              <a:buClrTx/>
              <a:buFontTx/>
              <a:buNone/>
            </a:pPr>
            <a:endParaRPr lang="en-US" altLang="en-US" sz="2800"/>
          </a:p>
        </p:txBody>
      </p:sp>
      <p:pic>
        <p:nvPicPr>
          <p:cNvPr id="45061" name="Picture 6">
            <a:extLst>
              <a:ext uri="{FF2B5EF4-FFF2-40B4-BE49-F238E27FC236}">
                <a16:creationId xmlns:a16="http://schemas.microsoft.com/office/drawing/2014/main" id="{3D83FE22-77CC-4A28-AFE8-228C92370A9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57861" y="2673880"/>
            <a:ext cx="420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Picture 8">
            <a:extLst>
              <a:ext uri="{FF2B5EF4-FFF2-40B4-BE49-F238E27FC236}">
                <a16:creationId xmlns:a16="http://schemas.microsoft.com/office/drawing/2014/main" id="{02D47119-5627-4C06-9C64-664850EC183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11689" y="3579813"/>
            <a:ext cx="420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3" name="Picture 10">
            <a:extLst>
              <a:ext uri="{FF2B5EF4-FFF2-40B4-BE49-F238E27FC236}">
                <a16:creationId xmlns:a16="http://schemas.microsoft.com/office/drawing/2014/main" id="{22C6D7F1-EB26-4371-A357-3F4F8982DFB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30600" y="2668588"/>
            <a:ext cx="420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4" name="Picture 11">
            <a:extLst>
              <a:ext uri="{FF2B5EF4-FFF2-40B4-BE49-F238E27FC236}">
                <a16:creationId xmlns:a16="http://schemas.microsoft.com/office/drawing/2014/main" id="{A0B869CF-2067-4475-9E0F-56F25B4818B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33142" y="4002088"/>
            <a:ext cx="420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5" name="Picture 12">
            <a:extLst>
              <a:ext uri="{FF2B5EF4-FFF2-40B4-BE49-F238E27FC236}">
                <a16:creationId xmlns:a16="http://schemas.microsoft.com/office/drawing/2014/main" id="{178BC6D2-D2F3-4E00-A217-2F931F6722C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13914" y="2669646"/>
            <a:ext cx="420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6" name="Picture 13">
            <a:extLst>
              <a:ext uri="{FF2B5EF4-FFF2-40B4-BE49-F238E27FC236}">
                <a16:creationId xmlns:a16="http://schemas.microsoft.com/office/drawing/2014/main" id="{1DFCE79B-7CC1-485B-BE78-AC22353B0E0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76736" y="3897666"/>
            <a:ext cx="420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11" name="Rectangle 2">
            <a:extLst>
              <a:ext uri="{FF2B5EF4-FFF2-40B4-BE49-F238E27FC236}">
                <a16:creationId xmlns:a16="http://schemas.microsoft.com/office/drawing/2014/main" id="{DCB76E0A-EC4C-495F-A2B8-FFA0F15832D8}"/>
              </a:ext>
            </a:extLst>
          </p:cNvPr>
          <p:cNvSpPr>
            <a:spLocks noGrp="1" noChangeArrowheads="1"/>
          </p:cNvSpPr>
          <p:nvPr>
            <p:ph type="title"/>
          </p:nvPr>
        </p:nvSpPr>
        <p:spPr>
          <a:xfrm>
            <a:off x="2282825" y="158750"/>
            <a:ext cx="7924800" cy="1143001"/>
          </a:xfrm>
        </p:spPr>
        <p:txBody>
          <a:bodyPr/>
          <a:lstStyle/>
          <a:p>
            <a:pPr eaLnBrk="1" hangingPunct="1"/>
            <a:r>
              <a:rPr lang="en-GB" altLang="en-US">
                <a:ea typeface="Verdana" panose="020B0604030504040204" pitchFamily="34" charset="0"/>
                <a:cs typeface="Verdana" panose="020B0604030504040204" pitchFamily="34" charset="0"/>
              </a:rPr>
              <a:t>Perceptual subitising</a:t>
            </a:r>
          </a:p>
        </p:txBody>
      </p:sp>
      <p:pic>
        <p:nvPicPr>
          <p:cNvPr id="45068" name="Picture 9">
            <a:extLst>
              <a:ext uri="{FF2B5EF4-FFF2-40B4-BE49-F238E27FC236}">
                <a16:creationId xmlns:a16="http://schemas.microsoft.com/office/drawing/2014/main" id="{C7A26F84-380C-40FC-B83A-749603117C2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71889" y="4357688"/>
            <a:ext cx="420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close-up of a logo&#10;&#10;AI-generated content may be incorrect.">
            <a:extLst>
              <a:ext uri="{FF2B5EF4-FFF2-40B4-BE49-F238E27FC236}">
                <a16:creationId xmlns:a16="http://schemas.microsoft.com/office/drawing/2014/main" id="{0488453C-65FD-0552-9EFA-A1A9D7F3B56E}"/>
              </a:ext>
            </a:extLst>
          </p:cNvPr>
          <p:cNvPicPr>
            <a:picLocks noChangeAspect="1"/>
          </p:cNvPicPr>
          <p:nvPr/>
        </p:nvPicPr>
        <p:blipFill>
          <a:blip r:embed="rId4"/>
          <a:stretch>
            <a:fillRect/>
          </a:stretch>
        </p:blipFill>
        <p:spPr>
          <a:xfrm>
            <a:off x="8947016" y="194733"/>
            <a:ext cx="3244022" cy="1003853"/>
          </a:xfrm>
          <a:prstGeom prst="rect">
            <a:avLst/>
          </a:prstGeom>
        </p:spPr>
      </p:pic>
    </p:spTree>
    <p:extLst>
      <p:ext uri="{BB962C8B-B14F-4D97-AF65-F5344CB8AC3E}">
        <p14:creationId xmlns:p14="http://schemas.microsoft.com/office/powerpoint/2010/main" val="34597775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6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506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506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5068"/>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45060"/>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45062"/>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45063"/>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45068"/>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505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506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506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506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5066"/>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45058"/>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45061"/>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45064"/>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45065"/>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4506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animBg="1"/>
      <p:bldP spid="45058" grpId="1" animBg="1"/>
      <p:bldP spid="45060" grpId="0" animBg="1"/>
      <p:bldP spid="45060"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a:extLst>
              <a:ext uri="{FF2B5EF4-FFF2-40B4-BE49-F238E27FC236}">
                <a16:creationId xmlns:a16="http://schemas.microsoft.com/office/drawing/2014/main" id="{B4633114-3357-4C28-B649-E6A5D4F0E32F}"/>
              </a:ext>
            </a:extLst>
          </p:cNvPr>
          <p:cNvSpPr>
            <a:spLocks noChangeArrowheads="1"/>
          </p:cNvSpPr>
          <p:nvPr/>
        </p:nvSpPr>
        <p:spPr bwMode="auto">
          <a:xfrm>
            <a:off x="6311900" y="1827214"/>
            <a:ext cx="3784600" cy="4111625"/>
          </a:xfrm>
          <a:prstGeom prst="rect">
            <a:avLst/>
          </a:prstGeom>
          <a:solidFill>
            <a:srgbClr val="C8E2E8"/>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spcBef>
                <a:spcPct val="0"/>
              </a:spcBef>
              <a:buClrTx/>
              <a:buFontTx/>
              <a:buNone/>
            </a:pPr>
            <a:endParaRPr lang="en-US" altLang="en-US" sz="2800"/>
          </a:p>
        </p:txBody>
      </p:sp>
      <p:sp>
        <p:nvSpPr>
          <p:cNvPr id="53251" name="Content Placeholder 1">
            <a:extLst>
              <a:ext uri="{FF2B5EF4-FFF2-40B4-BE49-F238E27FC236}">
                <a16:creationId xmlns:a16="http://schemas.microsoft.com/office/drawing/2014/main" id="{418DFFEF-05F0-4FE3-9CD9-EB4B190377B2}"/>
              </a:ext>
            </a:extLst>
          </p:cNvPr>
          <p:cNvSpPr>
            <a:spLocks noGrp="1" noChangeArrowheads="1"/>
          </p:cNvSpPr>
          <p:nvPr>
            <p:ph idx="1"/>
          </p:nvPr>
        </p:nvSpPr>
        <p:spPr>
          <a:xfrm>
            <a:off x="2263776" y="1827213"/>
            <a:ext cx="7921625" cy="4114800"/>
          </a:xfrm>
        </p:spPr>
        <p:txBody>
          <a:bodyPr/>
          <a:lstStyle/>
          <a:p>
            <a:endParaRPr lang="en-US" altLang="en-US"/>
          </a:p>
        </p:txBody>
      </p:sp>
      <p:sp>
        <p:nvSpPr>
          <p:cNvPr id="47108" name="Rectangle 3">
            <a:extLst>
              <a:ext uri="{FF2B5EF4-FFF2-40B4-BE49-F238E27FC236}">
                <a16:creationId xmlns:a16="http://schemas.microsoft.com/office/drawing/2014/main" id="{DA24DD1F-18EC-42D0-8275-A9EE2BFE3C5C}"/>
              </a:ext>
            </a:extLst>
          </p:cNvPr>
          <p:cNvSpPr>
            <a:spLocks noChangeArrowheads="1"/>
          </p:cNvSpPr>
          <p:nvPr/>
        </p:nvSpPr>
        <p:spPr bwMode="auto">
          <a:xfrm>
            <a:off x="2263775" y="1830389"/>
            <a:ext cx="3784600" cy="4111625"/>
          </a:xfrm>
          <a:prstGeom prst="rect">
            <a:avLst/>
          </a:prstGeom>
          <a:solidFill>
            <a:srgbClr val="C8E2E8"/>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spcBef>
                <a:spcPct val="0"/>
              </a:spcBef>
              <a:buClrTx/>
              <a:buFontTx/>
              <a:buNone/>
            </a:pPr>
            <a:endParaRPr lang="en-US" altLang="en-US" sz="2800"/>
          </a:p>
        </p:txBody>
      </p:sp>
      <p:pic>
        <p:nvPicPr>
          <p:cNvPr id="47109" name="Picture 6">
            <a:extLst>
              <a:ext uri="{FF2B5EF4-FFF2-40B4-BE49-F238E27FC236}">
                <a16:creationId xmlns:a16="http://schemas.microsoft.com/office/drawing/2014/main" id="{15331BA4-DC2C-4D2E-A688-A4DD5DFD09B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43775" y="3411538"/>
            <a:ext cx="420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Picture 8">
            <a:extLst>
              <a:ext uri="{FF2B5EF4-FFF2-40B4-BE49-F238E27FC236}">
                <a16:creationId xmlns:a16="http://schemas.microsoft.com/office/drawing/2014/main" id="{5B462EA5-4293-4A6B-A208-27667BC91D7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56089" y="3351213"/>
            <a:ext cx="420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1" name="Picture 10">
            <a:extLst>
              <a:ext uri="{FF2B5EF4-FFF2-40B4-BE49-F238E27FC236}">
                <a16:creationId xmlns:a16="http://schemas.microsoft.com/office/drawing/2014/main" id="{392FA1D7-CC3A-4B9B-934C-87A4D22F76F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30600" y="2668588"/>
            <a:ext cx="420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2" name="Picture 11">
            <a:extLst>
              <a:ext uri="{FF2B5EF4-FFF2-40B4-BE49-F238E27FC236}">
                <a16:creationId xmlns:a16="http://schemas.microsoft.com/office/drawing/2014/main" id="{D38E81E0-A4CF-4192-8B96-A6403B309B3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91500" y="3097213"/>
            <a:ext cx="420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3" name="Picture 13">
            <a:extLst>
              <a:ext uri="{FF2B5EF4-FFF2-40B4-BE49-F238E27FC236}">
                <a16:creationId xmlns:a16="http://schemas.microsoft.com/office/drawing/2014/main" id="{1CD0D665-68ED-4C12-9479-8BC1FFDDAF5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0" y="2640013"/>
            <a:ext cx="420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8" name="Rectangle 2">
            <a:extLst>
              <a:ext uri="{FF2B5EF4-FFF2-40B4-BE49-F238E27FC236}">
                <a16:creationId xmlns:a16="http://schemas.microsoft.com/office/drawing/2014/main" id="{265D82B9-4849-4628-815A-9CF9DE0FDBD6}"/>
              </a:ext>
            </a:extLst>
          </p:cNvPr>
          <p:cNvSpPr>
            <a:spLocks noGrp="1" noChangeArrowheads="1"/>
          </p:cNvSpPr>
          <p:nvPr>
            <p:ph type="title"/>
          </p:nvPr>
        </p:nvSpPr>
        <p:spPr>
          <a:xfrm>
            <a:off x="2263775" y="49213"/>
            <a:ext cx="7264400" cy="1143000"/>
          </a:xfrm>
        </p:spPr>
        <p:txBody>
          <a:bodyPr/>
          <a:lstStyle/>
          <a:p>
            <a:pPr eaLnBrk="1" hangingPunct="1"/>
            <a:r>
              <a:rPr lang="en-GB" altLang="en-US">
                <a:ea typeface="Verdana" panose="020B0604030504040204" pitchFamily="34" charset="0"/>
                <a:cs typeface="Verdana" panose="020B0604030504040204" pitchFamily="34" charset="0"/>
              </a:rPr>
              <a:t>Conceptual subitising</a:t>
            </a:r>
          </a:p>
        </p:txBody>
      </p:sp>
      <p:pic>
        <p:nvPicPr>
          <p:cNvPr id="47115" name="Picture 9">
            <a:extLst>
              <a:ext uri="{FF2B5EF4-FFF2-40B4-BE49-F238E27FC236}">
                <a16:creationId xmlns:a16="http://schemas.microsoft.com/office/drawing/2014/main" id="{BD494CE5-7B09-43C3-9B91-C288E264901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14739" y="3784600"/>
            <a:ext cx="420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6" name="Picture 14">
            <a:extLst>
              <a:ext uri="{FF2B5EF4-FFF2-40B4-BE49-F238E27FC236}">
                <a16:creationId xmlns:a16="http://schemas.microsoft.com/office/drawing/2014/main" id="{78A49F0C-38B1-4B54-8072-2CA9DCADC2F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39025" y="2511425"/>
            <a:ext cx="420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7" name="Picture 2">
            <a:extLst>
              <a:ext uri="{FF2B5EF4-FFF2-40B4-BE49-F238E27FC236}">
                <a16:creationId xmlns:a16="http://schemas.microsoft.com/office/drawing/2014/main" id="{6EB51F71-3AFD-4B72-B6F9-1A42BA7812D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46614" y="4332288"/>
            <a:ext cx="420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8" name="Picture 3">
            <a:extLst>
              <a:ext uri="{FF2B5EF4-FFF2-40B4-BE49-F238E27FC236}">
                <a16:creationId xmlns:a16="http://schemas.microsoft.com/office/drawing/2014/main" id="{1A336AF6-8108-45AE-8F9D-530A8839F49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27489" y="4768850"/>
            <a:ext cx="420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9" name="Picture 5">
            <a:extLst>
              <a:ext uri="{FF2B5EF4-FFF2-40B4-BE49-F238E27FC236}">
                <a16:creationId xmlns:a16="http://schemas.microsoft.com/office/drawing/2014/main" id="{7196790E-D71C-4327-BBD6-307E9D1C1D7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57750" y="5084763"/>
            <a:ext cx="420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0" name="Picture 7">
            <a:extLst>
              <a:ext uri="{FF2B5EF4-FFF2-40B4-BE49-F238E27FC236}">
                <a16:creationId xmlns:a16="http://schemas.microsoft.com/office/drawing/2014/main" id="{07FEB730-6628-4E78-B0B3-067CE6FAB9B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30525" y="3182938"/>
            <a:ext cx="420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1" name="Picture 17">
            <a:extLst>
              <a:ext uri="{FF2B5EF4-FFF2-40B4-BE49-F238E27FC236}">
                <a16:creationId xmlns:a16="http://schemas.microsoft.com/office/drawing/2014/main" id="{B9B4E344-BDCE-4A80-A376-975FB2DD0BF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50163" y="4303713"/>
            <a:ext cx="419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2" name="Picture 18">
            <a:extLst>
              <a:ext uri="{FF2B5EF4-FFF2-40B4-BE49-F238E27FC236}">
                <a16:creationId xmlns:a16="http://schemas.microsoft.com/office/drawing/2014/main" id="{128CC471-75D0-4417-9B45-9EC960D9B4D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74075" y="4557713"/>
            <a:ext cx="420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3" name="Picture 19">
            <a:extLst>
              <a:ext uri="{FF2B5EF4-FFF2-40B4-BE49-F238E27FC236}">
                <a16:creationId xmlns:a16="http://schemas.microsoft.com/office/drawing/2014/main" id="{E237891F-EB07-4F2D-9AA6-AD49BD7A637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932864" y="3654425"/>
            <a:ext cx="420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close-up of a logo&#10;&#10;AI-generated content may be incorrect.">
            <a:extLst>
              <a:ext uri="{FF2B5EF4-FFF2-40B4-BE49-F238E27FC236}">
                <a16:creationId xmlns:a16="http://schemas.microsoft.com/office/drawing/2014/main" id="{6CB32C11-DF18-13E2-8C3D-4B2A0AE07BDF}"/>
              </a:ext>
            </a:extLst>
          </p:cNvPr>
          <p:cNvPicPr>
            <a:picLocks noChangeAspect="1"/>
          </p:cNvPicPr>
          <p:nvPr/>
        </p:nvPicPr>
        <p:blipFill>
          <a:blip r:embed="rId5"/>
          <a:stretch>
            <a:fillRect/>
          </a:stretch>
        </p:blipFill>
        <p:spPr>
          <a:xfrm>
            <a:off x="8947016" y="194733"/>
            <a:ext cx="3244022" cy="1003853"/>
          </a:xfrm>
          <a:prstGeom prst="rect">
            <a:avLst/>
          </a:prstGeom>
        </p:spPr>
      </p:pic>
    </p:spTree>
    <p:extLst>
      <p:ext uri="{BB962C8B-B14F-4D97-AF65-F5344CB8AC3E}">
        <p14:creationId xmlns:p14="http://schemas.microsoft.com/office/powerpoint/2010/main" val="32338582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10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1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71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71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71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71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71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7120"/>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47108"/>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47110"/>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47111"/>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47115"/>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47117"/>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47118"/>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47119"/>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47120"/>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710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710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711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711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711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7121"/>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7122"/>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7123"/>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xit" presetSubtype="0" fill="hold" grpId="1" nodeType="clickEffect">
                                  <p:stCondLst>
                                    <p:cond delay="0"/>
                                  </p:stCondLst>
                                  <p:childTnLst>
                                    <p:set>
                                      <p:cBhvr>
                                        <p:cTn id="60" dur="1" fill="hold">
                                          <p:stCondLst>
                                            <p:cond delay="0"/>
                                          </p:stCondLst>
                                        </p:cTn>
                                        <p:tgtEl>
                                          <p:spTgt spid="47106"/>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47109"/>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47112"/>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47113"/>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47116"/>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47121"/>
                                        </p:tgtEl>
                                        <p:attrNameLst>
                                          <p:attrName>style.visibility</p:attrName>
                                        </p:attrNameLst>
                                      </p:cBhvr>
                                      <p:to>
                                        <p:strVal val="hidden"/>
                                      </p:to>
                                    </p:set>
                                  </p:childTnLst>
                                </p:cTn>
                              </p:par>
                              <p:par>
                                <p:cTn id="71" presetID="1" presetClass="exit" presetSubtype="0" fill="hold" nodeType="withEffect">
                                  <p:stCondLst>
                                    <p:cond delay="0"/>
                                  </p:stCondLst>
                                  <p:childTnLst>
                                    <p:set>
                                      <p:cBhvr>
                                        <p:cTn id="72" dur="1" fill="hold">
                                          <p:stCondLst>
                                            <p:cond delay="0"/>
                                          </p:stCondLst>
                                        </p:cTn>
                                        <p:tgtEl>
                                          <p:spTgt spid="47122"/>
                                        </p:tgtEl>
                                        <p:attrNameLst>
                                          <p:attrName>style.visibility</p:attrName>
                                        </p:attrNameLst>
                                      </p:cBhvr>
                                      <p:to>
                                        <p:strVal val="hidden"/>
                                      </p:to>
                                    </p:set>
                                  </p:childTnLst>
                                </p:cTn>
                              </p:par>
                              <p:par>
                                <p:cTn id="73" presetID="1" presetClass="exit" presetSubtype="0" fill="hold" nodeType="withEffect">
                                  <p:stCondLst>
                                    <p:cond delay="0"/>
                                  </p:stCondLst>
                                  <p:childTnLst>
                                    <p:set>
                                      <p:cBhvr>
                                        <p:cTn id="74" dur="1" fill="hold">
                                          <p:stCondLst>
                                            <p:cond delay="0"/>
                                          </p:stCondLst>
                                        </p:cTn>
                                        <p:tgtEl>
                                          <p:spTgt spid="471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animBg="1"/>
      <p:bldP spid="47106" grpId="1" animBg="1"/>
      <p:bldP spid="47108" grpId="0" animBg="1"/>
      <p:bldP spid="47108"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4"/>
              </a:gs>
              <a:gs pos="25000">
                <a:schemeClr val="accent4"/>
              </a:gs>
              <a:gs pos="94000">
                <a:schemeClr val="accent2"/>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79" y="2053641"/>
            <a:ext cx="3669161" cy="2760098"/>
          </a:xfrm>
        </p:spPr>
        <p:txBody>
          <a:bodyPr>
            <a:normAutofit/>
          </a:bodyPr>
          <a:lstStyle/>
          <a:p>
            <a:r>
              <a:rPr lang="en-US">
                <a:solidFill>
                  <a:srgbClr val="FFFFFF"/>
                </a:solidFill>
              </a:rPr>
              <a:t>Counting: a deceptively simple skill</a:t>
            </a:r>
          </a:p>
        </p:txBody>
      </p:sp>
      <p:sp>
        <p:nvSpPr>
          <p:cNvPr id="3" name="Content Placeholder 2"/>
          <p:cNvSpPr>
            <a:spLocks noGrp="1"/>
          </p:cNvSpPr>
          <p:nvPr>
            <p:ph idx="1"/>
          </p:nvPr>
        </p:nvSpPr>
        <p:spPr>
          <a:xfrm>
            <a:off x="6090574" y="801866"/>
            <a:ext cx="5306084" cy="5230634"/>
          </a:xfrm>
        </p:spPr>
        <p:txBody>
          <a:bodyPr anchor="ctr">
            <a:normAutofit/>
          </a:bodyPr>
          <a:lstStyle/>
          <a:p>
            <a:pPr marL="0"/>
            <a:r>
              <a:rPr lang="en-US" sz="2400">
                <a:solidFill>
                  <a:srgbClr val="000000"/>
                </a:solidFill>
              </a:rPr>
              <a:t>Many people consider counting to be a simple skill, but that leads us to be deceived – we often hear young children recite a string of words and assume they can count. </a:t>
            </a:r>
            <a:r>
              <a:rPr lang="en-US" sz="2400" i="1">
                <a:solidFill>
                  <a:srgbClr val="000000"/>
                </a:solidFill>
              </a:rPr>
              <a:t>(Penny Munn 1977)</a:t>
            </a:r>
          </a:p>
          <a:p>
            <a:endParaRPr lang="en-US" sz="2400">
              <a:solidFill>
                <a:srgbClr val="000000"/>
              </a:solidFill>
            </a:endParaRPr>
          </a:p>
        </p:txBody>
      </p:sp>
      <p:pic>
        <p:nvPicPr>
          <p:cNvPr id="5" name="Picture 4" descr="A close-up of a logo&#10;&#10;AI-generated content may be incorrect.">
            <a:extLst>
              <a:ext uri="{FF2B5EF4-FFF2-40B4-BE49-F238E27FC236}">
                <a16:creationId xmlns:a16="http://schemas.microsoft.com/office/drawing/2014/main" id="{4B77083A-6EBC-3214-7175-B9D1954B88E1}"/>
              </a:ext>
            </a:extLst>
          </p:cNvPr>
          <p:cNvPicPr>
            <a:picLocks noChangeAspect="1"/>
          </p:cNvPicPr>
          <p:nvPr/>
        </p:nvPicPr>
        <p:blipFill>
          <a:blip r:embed="rId4"/>
          <a:stretch>
            <a:fillRect/>
          </a:stretch>
        </p:blipFill>
        <p:spPr>
          <a:xfrm>
            <a:off x="8947016" y="194733"/>
            <a:ext cx="3244022" cy="1003853"/>
          </a:xfrm>
          <a:prstGeom prst="rect">
            <a:avLst/>
          </a:prstGeom>
        </p:spPr>
      </p:pic>
    </p:spTree>
    <p:extLst>
      <p:ext uri="{BB962C8B-B14F-4D97-AF65-F5344CB8AC3E}">
        <p14:creationId xmlns:p14="http://schemas.microsoft.com/office/powerpoint/2010/main" val="43645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46" name="Rectangle 2">
            <a:extLst>
              <a:ext uri="{FF2B5EF4-FFF2-40B4-BE49-F238E27FC236}">
                <a16:creationId xmlns:a16="http://schemas.microsoft.com/office/drawing/2014/main" id="{5CF6BA97-75D6-4D1E-9B83-E4F6EC89B17B}"/>
              </a:ext>
            </a:extLst>
          </p:cNvPr>
          <p:cNvSpPr>
            <a:spLocks noGrp="1" noChangeArrowheads="1"/>
          </p:cNvSpPr>
          <p:nvPr>
            <p:ph type="title"/>
          </p:nvPr>
        </p:nvSpPr>
        <p:spPr>
          <a:xfrm>
            <a:off x="686834" y="1153572"/>
            <a:ext cx="3200400" cy="4461163"/>
          </a:xfrm>
        </p:spPr>
        <p:txBody>
          <a:bodyPr>
            <a:normAutofit/>
          </a:bodyPr>
          <a:lstStyle/>
          <a:p>
            <a:pPr eaLnBrk="1" hangingPunct="1"/>
            <a:r>
              <a:rPr lang="en-GB" altLang="en-US">
                <a:solidFill>
                  <a:srgbClr val="FFFFFF"/>
                </a:solidFill>
                <a:ea typeface="Verdana" panose="020B0604030504040204" pitchFamily="34" charset="0"/>
                <a:cs typeface="Verdana" panose="020B0604030504040204" pitchFamily="34" charset="0"/>
              </a:rPr>
              <a:t>Aspects of counting</a:t>
            </a:r>
            <a:endParaRPr lang="en-US" altLang="en-US">
              <a:solidFill>
                <a:srgbClr val="FFFFFF"/>
              </a:solidFill>
              <a:ea typeface="Verdana" panose="020B0604030504040204" pitchFamily="34" charset="0"/>
              <a:cs typeface="Verdana" panose="020B0604030504040204" pitchFamily="34" charset="0"/>
            </a:endParaRPr>
          </a:p>
        </p:txBody>
      </p:sp>
      <p:sp>
        <p:nvSpPr>
          <p:cNvPr id="76" name="Arc 7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43" name="Rectangle 3">
            <a:extLst>
              <a:ext uri="{FF2B5EF4-FFF2-40B4-BE49-F238E27FC236}">
                <a16:creationId xmlns:a16="http://schemas.microsoft.com/office/drawing/2014/main" id="{9B53BDA7-C3EA-4364-A708-A7154923125A}"/>
              </a:ext>
            </a:extLst>
          </p:cNvPr>
          <p:cNvSpPr>
            <a:spLocks noGrp="1" noChangeArrowheads="1"/>
          </p:cNvSpPr>
          <p:nvPr>
            <p:ph type="body" idx="1"/>
          </p:nvPr>
        </p:nvSpPr>
        <p:spPr>
          <a:xfrm>
            <a:off x="4447308" y="591344"/>
            <a:ext cx="6906491" cy="5585619"/>
          </a:xfrm>
        </p:spPr>
        <p:txBody>
          <a:bodyPr anchor="ctr">
            <a:normAutofit/>
          </a:bodyPr>
          <a:lstStyle/>
          <a:p>
            <a:pPr marL="0" indent="0">
              <a:defRPr/>
            </a:pPr>
            <a:r>
              <a:rPr lang="en-GB" b="1">
                <a:ea typeface="Verdana" panose="020B0604030504040204" pitchFamily="34" charset="0"/>
                <a:cs typeface="Verdana" panose="020B0604030504040204" pitchFamily="34" charset="0"/>
              </a:rPr>
              <a:t>Verbal counting (intransitive)</a:t>
            </a:r>
          </a:p>
          <a:p>
            <a:pPr marL="0" indent="0">
              <a:buNone/>
              <a:defRPr/>
            </a:pPr>
            <a:r>
              <a:rPr lang="en-GB" b="1">
                <a:ea typeface="Verdana" panose="020B0604030504040204" pitchFamily="34" charset="0"/>
                <a:cs typeface="Verdana" panose="020B0604030504040204" pitchFamily="34" charset="0"/>
              </a:rPr>
              <a:t>recitation </a:t>
            </a:r>
            <a:r>
              <a:rPr lang="en-GB">
                <a:ea typeface="Verdana" panose="020B0604030504040204" pitchFamily="34" charset="0"/>
                <a:cs typeface="Verdana" panose="020B0604030504040204" pitchFamily="34" charset="0"/>
              </a:rPr>
              <a:t>-  the ability to say the words</a:t>
            </a:r>
          </a:p>
          <a:p>
            <a:pPr eaLnBrk="1" hangingPunct="1">
              <a:buFontTx/>
              <a:buNone/>
              <a:defRPr/>
            </a:pPr>
            <a:endParaRPr lang="en-GB">
              <a:ea typeface="Verdana" panose="020B0604030504040204" pitchFamily="34" charset="0"/>
              <a:cs typeface="Verdana" panose="020B0604030504040204" pitchFamily="34" charset="0"/>
            </a:endParaRPr>
          </a:p>
          <a:p>
            <a:pPr marL="0" indent="0">
              <a:defRPr/>
            </a:pPr>
            <a:r>
              <a:rPr lang="en-GB" b="1">
                <a:ea typeface="Verdana" panose="020B0604030504040204" pitchFamily="34" charset="0"/>
                <a:cs typeface="Verdana" panose="020B0604030504040204" pitchFamily="34" charset="0"/>
              </a:rPr>
              <a:t>Object counting (transitive) </a:t>
            </a:r>
          </a:p>
          <a:p>
            <a:pPr marL="0" indent="0">
              <a:buNone/>
              <a:defRPr/>
            </a:pPr>
            <a:r>
              <a:rPr lang="en-GB" b="1">
                <a:ea typeface="Verdana" panose="020B0604030504040204" pitchFamily="34" charset="0"/>
                <a:cs typeface="Verdana" panose="020B0604030504040204" pitchFamily="34" charset="0"/>
              </a:rPr>
              <a:t>enumeration</a:t>
            </a:r>
            <a:r>
              <a:rPr lang="en-GB">
                <a:ea typeface="Verdana" panose="020B0604030504040204" pitchFamily="34" charset="0"/>
                <a:cs typeface="Verdana" panose="020B0604030504040204" pitchFamily="34" charset="0"/>
              </a:rPr>
              <a:t> – the ability to count objects </a:t>
            </a:r>
            <a:endParaRPr lang="en-US">
              <a:ea typeface="Verdana" panose="020B0604030504040204" pitchFamily="34" charset="0"/>
              <a:cs typeface="Verdana" panose="020B0604030504040204" pitchFamily="34" charset="0"/>
            </a:endParaRPr>
          </a:p>
        </p:txBody>
      </p:sp>
      <p:pic>
        <p:nvPicPr>
          <p:cNvPr id="3" name="Picture 2" descr="A close-up of a logo&#10;&#10;AI-generated content may be incorrect.">
            <a:extLst>
              <a:ext uri="{FF2B5EF4-FFF2-40B4-BE49-F238E27FC236}">
                <a16:creationId xmlns:a16="http://schemas.microsoft.com/office/drawing/2014/main" id="{5B8533AD-8DB3-43AF-DFD4-0F852548E8BB}"/>
              </a:ext>
            </a:extLst>
          </p:cNvPr>
          <p:cNvPicPr>
            <a:picLocks noChangeAspect="1"/>
          </p:cNvPicPr>
          <p:nvPr/>
        </p:nvPicPr>
        <p:blipFill>
          <a:blip r:embed="rId3"/>
          <a:stretch>
            <a:fillRect/>
          </a:stretch>
        </p:blipFill>
        <p:spPr>
          <a:xfrm>
            <a:off x="8947016" y="194733"/>
            <a:ext cx="3244022" cy="1003853"/>
          </a:xfrm>
          <a:prstGeom prst="rect">
            <a:avLst/>
          </a:prstGeom>
        </p:spPr>
      </p:pic>
    </p:spTree>
    <p:extLst>
      <p:ext uri="{BB962C8B-B14F-4D97-AF65-F5344CB8AC3E}">
        <p14:creationId xmlns:p14="http://schemas.microsoft.com/office/powerpoint/2010/main" val="2011572733"/>
      </p:ext>
    </p:extLst>
  </p:cSld>
  <p:clrMapOvr>
    <a:masterClrMapping/>
  </p:clrMapOvr>
</p:sld>
</file>

<file path=ppt/theme/theme1.xml><?xml version="1.0" encoding="utf-8"?>
<a:theme xmlns:a="http://schemas.openxmlformats.org/drawingml/2006/main" name="nctem1">
  <a:themeElements>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7">
      <a:dk1>
        <a:srgbClr val="585858"/>
      </a:dk1>
      <a:lt1>
        <a:srgbClr val="FFFFFF"/>
      </a:lt1>
      <a:dk2>
        <a:srgbClr val="006666"/>
      </a:dk2>
      <a:lt2>
        <a:srgbClr val="5F5F5F"/>
      </a:lt2>
      <a:accent1>
        <a:srgbClr val="585858"/>
      </a:accent1>
      <a:accent2>
        <a:srgbClr val="99CCCC"/>
      </a:accent2>
      <a:accent3>
        <a:srgbClr val="FFFFFF"/>
      </a:accent3>
      <a:accent4>
        <a:srgbClr val="000000"/>
      </a:accent4>
      <a:accent5>
        <a:srgbClr val="ADE2E2"/>
      </a:accent5>
      <a:accent6>
        <a:srgbClr val="8AB9B9"/>
      </a:accent6>
      <a:hlink>
        <a:srgbClr val="00B0F0"/>
      </a:hlink>
      <a:folHlink>
        <a:srgbClr val="B2B2B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S3 PD Materials PPT template TO USE" id="{9E276CD5-BEAC-4CCE-AE34-74AB2CA1AEBD}" vid="{BC810C90-8B54-4148-B4B6-1999428F45C8}"/>
    </a:ext>
  </a:extLst>
</a:theme>
</file>

<file path=ppt/theme/theme3.xml><?xml version="1.0" encoding="utf-8"?>
<a:theme xmlns:a="http://schemas.openxmlformats.org/drawingml/2006/main" name="1_Custom Design">
  <a:themeElements>
    <a:clrScheme name="Custom 7">
      <a:dk1>
        <a:srgbClr val="585858"/>
      </a:dk1>
      <a:lt1>
        <a:srgbClr val="FFFFFF"/>
      </a:lt1>
      <a:dk2>
        <a:srgbClr val="006666"/>
      </a:dk2>
      <a:lt2>
        <a:srgbClr val="5F5F5F"/>
      </a:lt2>
      <a:accent1>
        <a:srgbClr val="585858"/>
      </a:accent1>
      <a:accent2>
        <a:srgbClr val="99CCCC"/>
      </a:accent2>
      <a:accent3>
        <a:srgbClr val="FFFFFF"/>
      </a:accent3>
      <a:accent4>
        <a:srgbClr val="000000"/>
      </a:accent4>
      <a:accent5>
        <a:srgbClr val="ADE2E2"/>
      </a:accent5>
      <a:accent6>
        <a:srgbClr val="8AB9B9"/>
      </a:accent6>
      <a:hlink>
        <a:srgbClr val="00B0F0"/>
      </a:hlink>
      <a:folHlink>
        <a:srgbClr val="B2B2B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r 7 accelorator template" id="{57C8AB7A-0749-4D51-9AC5-8564E70B6B1E}" vid="{092B71EF-9738-4148-8CBC-10970DC4F57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04b1aad7-9825-462d-9c74-f86342e8c973" xsi:nil="true"/>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817947A10328DA488FD4ED8EF0CC9D3F" ma:contentTypeVersion="16" ma:contentTypeDescription="Create a new document." ma:contentTypeScope="" ma:versionID="2527983a151b2ae777503297eaa237ad">
  <xsd:schema xmlns:xsd="http://www.w3.org/2001/XMLSchema" xmlns:xs="http://www.w3.org/2001/XMLSchema" xmlns:p="http://schemas.microsoft.com/office/2006/metadata/properties" xmlns:ns3="04b1aad7-9825-462d-9c74-f86342e8c973" xmlns:ns4="f17fd8f0-e0c8-44c1-9f4a-ccac3024718f" targetNamespace="http://schemas.microsoft.com/office/2006/metadata/properties" ma:root="true" ma:fieldsID="5d853bd5b99d92f18df8b705e54cfa50" ns3:_="" ns4:_="">
    <xsd:import namespace="04b1aad7-9825-462d-9c74-f86342e8c973"/>
    <xsd:import namespace="f17fd8f0-e0c8-44c1-9f4a-ccac3024718f"/>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MediaServiceObjectDetectorVersions" minOccurs="0"/>
                <xsd:element ref="ns3:_activity" minOccurs="0"/>
                <xsd:element ref="ns4:SharedWithUsers" minOccurs="0"/>
                <xsd:element ref="ns4:SharedWithDetails" minOccurs="0"/>
                <xsd:element ref="ns4:SharingHintHash" minOccurs="0"/>
                <xsd:element ref="ns3:MediaServiceSystemTags" minOccurs="0"/>
                <xsd:element ref="ns3:MediaServiceOCR" minOccurs="0"/>
                <xsd:element ref="ns3:MediaServiceGenerationTime" minOccurs="0"/>
                <xsd:element ref="ns3:MediaServiceEventHashCode" minOccurs="0"/>
                <xsd:element ref="ns3:MediaServiceLocation" minOccurs="0"/>
                <xsd:element ref="ns3:MediaLengthInSecond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b1aad7-9825-462d-9c74-f86342e8c973"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_activity" ma:index="13" nillable="true" ma:displayName="_activity" ma:hidden="true" ma:internalName="_activity">
      <xsd:simpleType>
        <xsd:restriction base="dms:Note"/>
      </xsd:simpleType>
    </xsd:element>
    <xsd:element name="MediaServiceSystemTags" ma:index="17" nillable="true" ma:displayName="MediaServiceSystemTags" ma:hidden="true" ma:internalName="MediaServiceSystemTags" ma:readOnly="true">
      <xsd:simpleType>
        <xsd:restriction base="dms:Note"/>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17fd8f0-e0c8-44c1-9f4a-ccac3024718f"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5CA48D5-CF87-4E62-9CFA-B8134F07C6D3}">
  <ds:schemaRefs>
    <ds:schemaRef ds:uri="http://schemas.microsoft.com/office/2006/metadata/longProperties"/>
  </ds:schemaRefs>
</ds:datastoreItem>
</file>

<file path=customXml/itemProps2.xml><?xml version="1.0" encoding="utf-8"?>
<ds:datastoreItem xmlns:ds="http://schemas.openxmlformats.org/officeDocument/2006/customXml" ds:itemID="{4614D725-2C21-4C66-9CD4-8D38560013A8}">
  <ds:schemaRefs>
    <ds:schemaRef ds:uri="http://schemas.microsoft.com/sharepoint/v3/contenttype/forms"/>
  </ds:schemaRefs>
</ds:datastoreItem>
</file>

<file path=customXml/itemProps3.xml><?xml version="1.0" encoding="utf-8"?>
<ds:datastoreItem xmlns:ds="http://schemas.openxmlformats.org/officeDocument/2006/customXml" ds:itemID="{B1B18B3D-5C68-4030-BEF3-6F927E24DA37}">
  <ds:schemaRefs>
    <ds:schemaRef ds:uri="04b1aad7-9825-462d-9c74-f86342e8c973"/>
    <ds:schemaRef ds:uri="f17fd8f0-e0c8-44c1-9f4a-ccac3024718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A4874568-555E-449E-994E-9947EE5879B5}">
  <ds:schemaRefs>
    <ds:schemaRef ds:uri="04b1aad7-9825-462d-9c74-f86342e8c973"/>
    <ds:schemaRef ds:uri="f17fd8f0-e0c8-44c1-9f4a-ccac3024718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5</TotalTime>
  <Words>3056</Words>
  <Application>Microsoft Office PowerPoint</Application>
  <PresentationFormat>Widescreen</PresentationFormat>
  <Paragraphs>195</Paragraphs>
  <Slides>26</Slides>
  <Notes>20</Notes>
  <HiddenSlides>0</HiddenSlides>
  <MMClips>0</MMClips>
  <ScaleCrop>false</ScaleCrop>
  <HeadingPairs>
    <vt:vector size="4" baseType="variant">
      <vt:variant>
        <vt:lpstr>Theme</vt:lpstr>
      </vt:variant>
      <vt:variant>
        <vt:i4>4</vt:i4>
      </vt:variant>
      <vt:variant>
        <vt:lpstr>Slide Titles</vt:lpstr>
      </vt:variant>
      <vt:variant>
        <vt:i4>26</vt:i4>
      </vt:variant>
    </vt:vector>
  </HeadingPairs>
  <TitlesOfParts>
    <vt:vector size="30" baseType="lpstr">
      <vt:lpstr>nctem1</vt:lpstr>
      <vt:lpstr>Custom Design</vt:lpstr>
      <vt:lpstr>1_Custom Design</vt:lpstr>
      <vt:lpstr>Office Theme</vt:lpstr>
      <vt:lpstr> Parental/carer engagement in  Maths in EYFS </vt:lpstr>
      <vt:lpstr>Agenda</vt:lpstr>
      <vt:lpstr>Why does it matter?</vt:lpstr>
      <vt:lpstr>6 big ideas</vt:lpstr>
      <vt:lpstr>Subitising</vt:lpstr>
      <vt:lpstr>Perceptual subitising</vt:lpstr>
      <vt:lpstr>Conceptual subitising</vt:lpstr>
      <vt:lpstr>Counting: a deceptively simple skill</vt:lpstr>
      <vt:lpstr>Aspects of counting</vt:lpstr>
      <vt:lpstr>Verbal counting </vt:lpstr>
      <vt:lpstr>Developing counting skills: Gelman and Gallistel’s counting principles</vt:lpstr>
      <vt:lpstr>Counting Principles</vt:lpstr>
      <vt:lpstr>PowerPoint Presentation</vt:lpstr>
      <vt:lpstr>Counting Principles</vt:lpstr>
      <vt:lpstr>Counting Principles</vt:lpstr>
      <vt:lpstr>Counting Principles</vt:lpstr>
      <vt:lpstr>Counting Principles</vt:lpstr>
      <vt:lpstr>Order irrelevance</vt:lpstr>
      <vt:lpstr>PowerPoint Presentation</vt:lpstr>
      <vt:lpstr>Comparison</vt:lpstr>
      <vt:lpstr>Mental number line to 10- Reception </vt:lpstr>
      <vt:lpstr>Composition</vt:lpstr>
      <vt:lpstr>Composer to 5 or 10 games</vt:lpstr>
      <vt:lpstr>EYFS ELGs</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Maths Hubs PowerPoint Template</dc:title>
  <dc:creator>Stephen Peto</dc:creator>
  <cp:lastModifiedBy>Ella Parker</cp:lastModifiedBy>
  <cp:revision>123</cp:revision>
  <cp:lastPrinted>2023-11-20T11:21:17Z</cp:lastPrinted>
  <dcterms:created xsi:type="dcterms:W3CDTF">2008-01-11T09:41:35Z</dcterms:created>
  <dcterms:modified xsi:type="dcterms:W3CDTF">2026-04-22T18:15:33Z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Natasha Chippendale</vt:lpwstr>
  </property>
  <property fmtid="{D5CDD505-2E9C-101B-9397-08002B2CF9AE}" pid="3" name="display_urn:schemas-microsoft-com:office:office#Author">
    <vt:lpwstr>Natasha Chippendale</vt:lpwstr>
  </property>
  <property fmtid="{D5CDD505-2E9C-101B-9397-08002B2CF9AE}" pid="4" name="Order">
    <vt:lpwstr>148500.000000000</vt:lpwstr>
  </property>
  <property fmtid="{D5CDD505-2E9C-101B-9397-08002B2CF9AE}" pid="5" name="ContentTypeId">
    <vt:lpwstr>0x010100817947A10328DA488FD4ED8EF0CC9D3F</vt:lpwstr>
  </property>
</Properties>
</file>